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75" r:id="rId2"/>
    <p:sldId id="256" r:id="rId3"/>
    <p:sldId id="258" r:id="rId4"/>
    <p:sldId id="259" r:id="rId5"/>
    <p:sldId id="261" r:id="rId6"/>
    <p:sldId id="260" r:id="rId7"/>
    <p:sldId id="263" r:id="rId8"/>
    <p:sldId id="285" r:id="rId9"/>
    <p:sldId id="286" r:id="rId10"/>
    <p:sldId id="264" r:id="rId11"/>
    <p:sldId id="274" r:id="rId12"/>
    <p:sldId id="287" r:id="rId13"/>
    <p:sldId id="281" r:id="rId14"/>
    <p:sldId id="262" r:id="rId15"/>
    <p:sldId id="278" r:id="rId16"/>
    <p:sldId id="265" r:id="rId17"/>
    <p:sldId id="266" r:id="rId18"/>
    <p:sldId id="267" r:id="rId19"/>
    <p:sldId id="268" r:id="rId20"/>
    <p:sldId id="269" r:id="rId21"/>
    <p:sldId id="270" r:id="rId22"/>
    <p:sldId id="271" r:id="rId23"/>
    <p:sldId id="272" r:id="rId24"/>
    <p:sldId id="273" r:id="rId25"/>
    <p:sldId id="276" r:id="rId26"/>
    <p:sldId id="277" r:id="rId27"/>
    <p:sldId id="279" r:id="rId28"/>
    <p:sldId id="282" r:id="rId29"/>
    <p:sldId id="283" r:id="rId30"/>
    <p:sldId id="284" r:id="rId31"/>
  </p:sldIdLst>
  <p:sldSz cx="18288000" cy="10287000"/>
  <p:notesSz cx="6858000" cy="9144000"/>
  <p:embeddedFontLst>
    <p:embeddedFont>
      <p:font typeface="Atkinson Hyperlegible Mono" pitchFamily="2" charset="77"/>
      <p:regular r:id="rId33"/>
      <p:bold r:id="rId34"/>
      <p:italic r:id="rId35"/>
      <p:boldItalic r:id="rId36"/>
    </p:embeddedFont>
    <p:embeddedFont>
      <p:font typeface="Atkinson Hyperlegible Next" pitchFamily="2" charset="77"/>
      <p:regular r:id="rId37"/>
      <p:bold r:id="rId38"/>
      <p:italic r:id="rId39"/>
      <p:boldItalic r:id="rId40"/>
    </p:embeddedFont>
    <p:embeddedFont>
      <p:font typeface="Gladiola" pitchFamily="2" charset="77"/>
      <p:regular r:id="rId41"/>
    </p:embeddedFont>
    <p:embeddedFont>
      <p:font typeface="ITC Avant Garde Gothic" panose="020B0502020202020204" pitchFamily="34" charset="77"/>
      <p:regular r:id="rId42"/>
    </p:embeddedFont>
    <p:embeddedFont>
      <p:font typeface="ITC Avant Garde Gothic Bold" panose="020B0802020202020204" pitchFamily="34" charset="77"/>
      <p:regular r:id="rId43"/>
      <p:bold r:id="rId44"/>
    </p:embeddedFont>
    <p:embeddedFont>
      <p:font typeface="ITC Avant Garde Gothic Italics" panose="020B0502020202090204" pitchFamily="34" charset="77"/>
      <p:regular r:id="rId45"/>
      <p: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1C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11" autoAdjust="0"/>
    <p:restoredTop sz="82217" autoAdjust="0"/>
  </p:normalViewPr>
  <p:slideViewPr>
    <p:cSldViewPr>
      <p:cViewPr>
        <p:scale>
          <a:sx n="68" d="100"/>
          <a:sy n="68" d="100"/>
        </p:scale>
        <p:origin x="848" y="8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4D7124-AFC0-064B-8040-2707CC45F57D}" type="datetimeFigureOut">
              <a:rPr lang="en-US" smtClean="0"/>
              <a:t>3/28/26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98F005-734A-174D-8EEB-8D8FA098ED80}" type="slidenum">
              <a:rPr lang="en-US" smtClean="0"/>
              <a:t>‹#›</a:t>
            </a:fld>
            <a:endParaRPr lang="en-US"/>
          </a:p>
        </p:txBody>
      </p:sp>
    </p:spTree>
    <p:extLst>
      <p:ext uri="{BB962C8B-B14F-4D97-AF65-F5344CB8AC3E}">
        <p14:creationId xmlns:p14="http://schemas.microsoft.com/office/powerpoint/2010/main" val="1806518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solution: quad9</a:t>
            </a:r>
          </a:p>
          <a:p>
            <a:pPr marL="228600" indent="-228600">
              <a:buAutoNum type="arabicPeriod"/>
            </a:pPr>
            <a:r>
              <a:rPr lang="en-US" dirty="0"/>
              <a:t>You can encrypt queries to them</a:t>
            </a:r>
          </a:p>
          <a:p>
            <a:pPr marL="228600" indent="-228600">
              <a:buAutoNum type="arabicPeriod"/>
            </a:pPr>
            <a:r>
              <a:rPr lang="en-US" dirty="0"/>
              <a:t>They enforce DNSSEC, avoids domain spoofing</a:t>
            </a:r>
          </a:p>
          <a:p>
            <a:pPr marL="228600" indent="-228600">
              <a:buAutoNum type="arabicPeriod"/>
            </a:pPr>
            <a:r>
              <a:rPr lang="en-US" dirty="0"/>
              <a:t>MOST IMPORTANTLY, they do not sell your data.</a:t>
            </a:r>
          </a:p>
        </p:txBody>
      </p:sp>
      <p:sp>
        <p:nvSpPr>
          <p:cNvPr id="4" name="Slide Number Placeholder 3"/>
          <p:cNvSpPr>
            <a:spLocks noGrp="1"/>
          </p:cNvSpPr>
          <p:nvPr>
            <p:ph type="sldNum" sz="quarter" idx="5"/>
          </p:nvPr>
        </p:nvSpPr>
        <p:spPr/>
        <p:txBody>
          <a:bodyPr/>
          <a:lstStyle/>
          <a:p>
            <a:fld id="{7898F005-734A-174D-8EEB-8D8FA098ED80}" type="slidenum">
              <a:rPr lang="en-US" smtClean="0"/>
              <a:t>9</a:t>
            </a:fld>
            <a:endParaRPr lang="en-US"/>
          </a:p>
        </p:txBody>
      </p:sp>
    </p:spTree>
    <p:extLst>
      <p:ext uri="{BB962C8B-B14F-4D97-AF65-F5344CB8AC3E}">
        <p14:creationId xmlns:p14="http://schemas.microsoft.com/office/powerpoint/2010/main" val="3244423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98F005-734A-174D-8EEB-8D8FA098ED80}" type="slidenum">
              <a:rPr lang="en-US" smtClean="0"/>
              <a:t>10</a:t>
            </a:fld>
            <a:endParaRPr lang="en-US"/>
          </a:p>
        </p:txBody>
      </p:sp>
    </p:spTree>
    <p:extLst>
      <p:ext uri="{BB962C8B-B14F-4D97-AF65-F5344CB8AC3E}">
        <p14:creationId xmlns:p14="http://schemas.microsoft.com/office/powerpoint/2010/main" val="2546227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98F005-734A-174D-8EEB-8D8FA098ED80}" type="slidenum">
              <a:rPr lang="en-US" smtClean="0"/>
              <a:t>12</a:t>
            </a:fld>
            <a:endParaRPr lang="en-US"/>
          </a:p>
        </p:txBody>
      </p:sp>
    </p:spTree>
    <p:extLst>
      <p:ext uri="{BB962C8B-B14F-4D97-AF65-F5344CB8AC3E}">
        <p14:creationId xmlns:p14="http://schemas.microsoft.com/office/powerpoint/2010/main" val="3126703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sv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sv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4.png"/><Relationship Id="rId7" Type="http://schemas.openxmlformats.org/officeDocument/2006/relationships/image" Target="../media/image13.sv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8.png"/><Relationship Id="rId5" Type="http://schemas.openxmlformats.org/officeDocument/2006/relationships/image" Target="../media/image12.png"/><Relationship Id="rId10" Type="http://schemas.openxmlformats.org/officeDocument/2006/relationships/image" Target="../media/image27.png"/><Relationship Id="rId4" Type="http://schemas.openxmlformats.org/officeDocument/2006/relationships/image" Target="../media/image15.sv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jpeg"/><Relationship Id="rId7" Type="http://schemas.openxmlformats.org/officeDocument/2006/relationships/image" Target="../media/image13.svg"/><Relationship Id="rId12" Type="http://schemas.openxmlformats.org/officeDocument/2006/relationships/image" Target="../media/image3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29.svg"/><Relationship Id="rId5" Type="http://schemas.openxmlformats.org/officeDocument/2006/relationships/image" Target="../media/image15.svg"/><Relationship Id="rId10" Type="http://schemas.openxmlformats.org/officeDocument/2006/relationships/image" Target="../media/image28.png"/><Relationship Id="rId4" Type="http://schemas.openxmlformats.org/officeDocument/2006/relationships/image" Target="../media/image14.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0.png"/><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9.png"/><Relationship Id="rId5" Type="http://schemas.openxmlformats.org/officeDocument/2006/relationships/image" Target="../media/image36.png"/><Relationship Id="rId10" Type="http://schemas.openxmlformats.org/officeDocument/2006/relationships/image" Target="../media/image60.png"/><Relationship Id="rId4" Type="http://schemas.openxmlformats.org/officeDocument/2006/relationships/image" Target="../media/image57.pn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2" Type="http://schemas.openxmlformats.org/officeDocument/2006/relationships/image" Target="../media/image72.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a:off x="0" y="6663348"/>
            <a:ext cx="18288000" cy="3623652"/>
          </a:xfrm>
          <a:custGeom>
            <a:avLst/>
            <a:gdLst/>
            <a:ahLst/>
            <a:cxnLst/>
            <a:rect l="l" t="t" r="r" b="b"/>
            <a:pathLst>
              <a:path w="18288000" h="3623652">
                <a:moveTo>
                  <a:pt x="0" y="0"/>
                </a:moveTo>
                <a:lnTo>
                  <a:pt x="18288000" y="0"/>
                </a:lnTo>
                <a:lnTo>
                  <a:pt x="18288000" y="3623652"/>
                </a:lnTo>
                <a:lnTo>
                  <a:pt x="0" y="3623652"/>
                </a:lnTo>
                <a:lnTo>
                  <a:pt x="0" y="0"/>
                </a:lnTo>
                <a:close/>
              </a:path>
            </a:pathLst>
          </a:custGeom>
          <a:blipFill>
            <a:blip r:embed="rId2"/>
            <a:stretch>
              <a:fillRect t="-80882" b="-155573"/>
            </a:stretch>
          </a:blipFill>
        </p:spPr>
        <p:txBody>
          <a:bodyPr/>
          <a:lstStyle/>
          <a:p>
            <a:endParaRPr lang="en-US"/>
          </a:p>
        </p:txBody>
      </p:sp>
      <p:grpSp>
        <p:nvGrpSpPr>
          <p:cNvPr id="3" name="Group 3"/>
          <p:cNvGrpSpPr/>
          <p:nvPr/>
        </p:nvGrpSpPr>
        <p:grpSpPr>
          <a:xfrm>
            <a:off x="1028700" y="1362669"/>
            <a:ext cx="16230600" cy="2714031"/>
            <a:chOff x="0" y="295275"/>
            <a:chExt cx="21640800" cy="3618707"/>
          </a:xfrm>
        </p:grpSpPr>
        <p:sp>
          <p:nvSpPr>
            <p:cNvPr id="4" name="TextBox 4"/>
            <p:cNvSpPr txBox="1"/>
            <p:nvPr/>
          </p:nvSpPr>
          <p:spPr>
            <a:xfrm>
              <a:off x="0" y="295275"/>
              <a:ext cx="21640800" cy="1974900"/>
            </a:xfrm>
            <a:prstGeom prst="rect">
              <a:avLst/>
            </a:prstGeom>
          </p:spPr>
          <p:txBody>
            <a:bodyPr lIns="0" tIns="0" rIns="0" bIns="0" rtlCol="0" anchor="t">
              <a:spAutoFit/>
            </a:bodyPr>
            <a:lstStyle/>
            <a:p>
              <a:pPr marL="0" lvl="0" indent="0" algn="ctr">
                <a:lnSpc>
                  <a:spcPts val="9360"/>
                </a:lnSpc>
                <a:spcBef>
                  <a:spcPct val="0"/>
                </a:spcBef>
              </a:pPr>
              <a:r>
                <a:rPr lang="en-US" sz="15000" spc="-436" dirty="0" err="1">
                  <a:solidFill>
                    <a:srgbClr val="F7E3E5"/>
                  </a:solidFill>
                  <a:latin typeface="Gladiola"/>
                  <a:ea typeface="Gladiola"/>
                  <a:cs typeface="Gladiola"/>
                  <a:sym typeface="Gladiola"/>
                </a:rPr>
                <a:t>Queercoded.Community</a:t>
              </a:r>
              <a:endParaRPr lang="en-US" sz="15000" spc="-436" dirty="0">
                <a:solidFill>
                  <a:srgbClr val="F7E3E5"/>
                </a:solidFill>
                <a:latin typeface="Gladiola"/>
                <a:ea typeface="Gladiola"/>
                <a:cs typeface="Gladiola"/>
                <a:sym typeface="Gladiola"/>
              </a:endParaRPr>
            </a:p>
          </p:txBody>
        </p:sp>
        <p:sp>
          <p:nvSpPr>
            <p:cNvPr id="5" name="TextBox 5"/>
            <p:cNvSpPr txBox="1"/>
            <p:nvPr/>
          </p:nvSpPr>
          <p:spPr>
            <a:xfrm>
              <a:off x="1066744" y="3336901"/>
              <a:ext cx="20574056" cy="577081"/>
            </a:xfrm>
            <a:prstGeom prst="rect">
              <a:avLst/>
            </a:prstGeom>
          </p:spPr>
          <p:txBody>
            <a:bodyPr lIns="0" tIns="0" rIns="0" bIns="0" rtlCol="0" anchor="t">
              <a:spAutoFit/>
            </a:bodyPr>
            <a:lstStyle/>
            <a:p>
              <a:pPr marL="0" lvl="0" indent="0" algn="ctr">
                <a:lnSpc>
                  <a:spcPts val="2940"/>
                </a:lnSpc>
                <a:spcBef>
                  <a:spcPct val="0"/>
                </a:spcBef>
              </a:pPr>
              <a:r>
                <a:rPr lang="en-US" sz="4000" dirty="0">
                  <a:solidFill>
                    <a:srgbClr val="F7E3E5"/>
                  </a:solidFill>
                  <a:latin typeface="ITC Avant Garde Gothic"/>
                  <a:ea typeface="ITC Avant Garde Gothic"/>
                  <a:cs typeface="ITC Avant Garde Gothic"/>
                  <a:sym typeface="ITC Avant Garde Gothic"/>
                </a:rPr>
                <a:t>Welcome to the inaugural meetup!</a:t>
              </a:r>
            </a:p>
          </p:txBody>
        </p:sp>
      </p:grpSp>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sp>
        <p:nvSpPr>
          <p:cNvPr id="16" name="TextBox 6">
            <a:extLst>
              <a:ext uri="{FF2B5EF4-FFF2-40B4-BE49-F238E27FC236}">
                <a16:creationId xmlns:a16="http://schemas.microsoft.com/office/drawing/2014/main" id="{4EDCB25F-1E1E-4826-ED04-FA1A2AF9F521}"/>
              </a:ext>
            </a:extLst>
          </p:cNvPr>
          <p:cNvSpPr txBox="1"/>
          <p:nvPr/>
        </p:nvSpPr>
        <p:spPr>
          <a:xfrm>
            <a:off x="458287" y="-949868"/>
            <a:ext cx="17279618" cy="5690019"/>
          </a:xfrm>
          <a:prstGeom prst="rect">
            <a:avLst/>
          </a:prstGeom>
        </p:spPr>
        <p:txBody>
          <a:bodyPr wrap="square" lIns="0" tIns="0" rIns="0" bIns="0" rtlCol="0" anchor="t">
            <a:spAutoFit/>
          </a:bodyPr>
          <a:lstStyle/>
          <a:p>
            <a:pPr algn="ctr">
              <a:lnSpc>
                <a:spcPts val="49604"/>
              </a:lnSpc>
            </a:pPr>
            <a:r>
              <a:rPr lang="en-US" sz="23900" dirty="0">
                <a:ln w="231775" cap="sq">
                  <a:solidFill>
                    <a:srgbClr val="F11CA7"/>
                  </a:solidFill>
                  <a:round/>
                </a:ln>
                <a:solidFill>
                  <a:srgbClr val="F11CA7"/>
                </a:solidFill>
                <a:latin typeface="Gladiola"/>
                <a:ea typeface="Gladiola"/>
                <a:cs typeface="Gladiola"/>
                <a:sym typeface="Gladiola"/>
              </a:rPr>
              <a:t>Unshackling I</a:t>
            </a:r>
            <a:endParaRPr lang="en-US" sz="41300" dirty="0">
              <a:ln w="231775" cap="sq">
                <a:solidFill>
                  <a:srgbClr val="F11CA7"/>
                </a:solidFill>
                <a:round/>
              </a:ln>
              <a:solidFill>
                <a:srgbClr val="F11CA7"/>
              </a:solidFill>
              <a:latin typeface="Gladiola"/>
              <a:ea typeface="Gladiola"/>
              <a:cs typeface="Gladiola"/>
              <a:sym typeface="Gladiola"/>
            </a:endParaRPr>
          </a:p>
        </p:txBody>
      </p:sp>
      <p:sp>
        <p:nvSpPr>
          <p:cNvPr id="6" name="TextBox 6"/>
          <p:cNvSpPr txBox="1"/>
          <p:nvPr/>
        </p:nvSpPr>
        <p:spPr>
          <a:xfrm>
            <a:off x="860692" y="-940325"/>
            <a:ext cx="16474807" cy="5690019"/>
          </a:xfrm>
          <a:prstGeom prst="rect">
            <a:avLst/>
          </a:prstGeom>
        </p:spPr>
        <p:txBody>
          <a:bodyPr wrap="square" lIns="0" tIns="0" rIns="0" bIns="0" rtlCol="0" anchor="t">
            <a:spAutoFit/>
          </a:bodyPr>
          <a:lstStyle/>
          <a:p>
            <a:pPr algn="ctr">
              <a:lnSpc>
                <a:spcPts val="49604"/>
              </a:lnSpc>
            </a:pPr>
            <a:r>
              <a:rPr lang="en-US" sz="23900" dirty="0">
                <a:ln w="0" cap="sq">
                  <a:noFill/>
                  <a:round/>
                </a:ln>
                <a:solidFill>
                  <a:srgbClr val="F7E3E5"/>
                </a:solidFill>
                <a:latin typeface="Gladiola"/>
                <a:ea typeface="Gladiola"/>
                <a:cs typeface="Gladiola"/>
                <a:sym typeface="Gladiola"/>
              </a:rPr>
              <a:t>Unshackling I</a:t>
            </a:r>
          </a:p>
        </p:txBody>
      </p:sp>
      <p:grpSp>
        <p:nvGrpSpPr>
          <p:cNvPr id="7" name="Group 7"/>
          <p:cNvGrpSpPr/>
          <p:nvPr/>
        </p:nvGrpSpPr>
        <p:grpSpPr>
          <a:xfrm>
            <a:off x="1879972" y="4057560"/>
            <a:ext cx="14560886" cy="14496101"/>
            <a:chOff x="0" y="0"/>
            <a:chExt cx="19414515" cy="19328134"/>
          </a:xfrm>
        </p:grpSpPr>
        <p:sp>
          <p:nvSpPr>
            <p:cNvPr id="8" name="Freeform 8"/>
            <p:cNvSpPr/>
            <p:nvPr/>
          </p:nvSpPr>
          <p:spPr>
            <a:xfrm>
              <a:off x="2551158" y="2624254"/>
              <a:ext cx="14312199" cy="14079626"/>
            </a:xfrm>
            <a:custGeom>
              <a:avLst/>
              <a:gdLst/>
              <a:ahLst/>
              <a:cxnLst/>
              <a:rect l="l" t="t" r="r" b="b"/>
              <a:pathLst>
                <a:path w="14312199" h="14079626">
                  <a:moveTo>
                    <a:pt x="0" y="0"/>
                  </a:moveTo>
                  <a:lnTo>
                    <a:pt x="14312199" y="0"/>
                  </a:lnTo>
                  <a:lnTo>
                    <a:pt x="14312199" y="14079626"/>
                  </a:lnTo>
                  <a:lnTo>
                    <a:pt x="0" y="14079626"/>
                  </a:lnTo>
                  <a:lnTo>
                    <a:pt x="0" y="0"/>
                  </a:lnTo>
                  <a:close/>
                </a:path>
              </a:pathLst>
            </a:custGeom>
            <a:blipFill>
              <a:blip r:embed="rId3"/>
              <a:stretch>
                <a:fillRect/>
              </a:stretch>
            </a:blipFill>
            <a:ln cap="sq">
              <a:noFill/>
              <a:prstDash val="solid"/>
              <a:miter/>
            </a:ln>
          </p:spPr>
          <p:txBody>
            <a:bodyPr/>
            <a:lstStyle/>
            <a:p>
              <a:endParaRPr lang="en-US"/>
            </a:p>
          </p:txBody>
        </p:sp>
        <p:sp>
          <p:nvSpPr>
            <p:cNvPr id="9" name="Freeform 9"/>
            <p:cNvSpPr/>
            <p:nvPr/>
          </p:nvSpPr>
          <p:spPr>
            <a:xfrm rot="-1229984">
              <a:off x="2551158" y="2624254"/>
              <a:ext cx="14312199" cy="14079626"/>
            </a:xfrm>
            <a:custGeom>
              <a:avLst/>
              <a:gdLst/>
              <a:ahLst/>
              <a:cxnLst/>
              <a:rect l="l" t="t" r="r" b="b"/>
              <a:pathLst>
                <a:path w="14312199" h="14079626">
                  <a:moveTo>
                    <a:pt x="0" y="0"/>
                  </a:moveTo>
                  <a:lnTo>
                    <a:pt x="14312199" y="0"/>
                  </a:lnTo>
                  <a:lnTo>
                    <a:pt x="14312199" y="14079626"/>
                  </a:lnTo>
                  <a:lnTo>
                    <a:pt x="0" y="14079626"/>
                  </a:lnTo>
                  <a:lnTo>
                    <a:pt x="0" y="0"/>
                  </a:lnTo>
                  <a:close/>
                </a:path>
              </a:pathLst>
            </a:custGeom>
            <a:blipFill>
              <a:blip r:embed="rId3"/>
              <a:stretch>
                <a:fillRect/>
              </a:stretch>
            </a:blipFill>
            <a:ln cap="sq">
              <a:noFill/>
              <a:prstDash val="solid"/>
              <a:miter/>
            </a:ln>
          </p:spPr>
          <p:txBody>
            <a:bodyPr/>
            <a:lstStyle/>
            <a:p>
              <a:endParaRPr lang="en-US"/>
            </a:p>
          </p:txBody>
        </p:sp>
        <p:sp>
          <p:nvSpPr>
            <p:cNvPr id="10" name="Freeform 10"/>
            <p:cNvSpPr/>
            <p:nvPr/>
          </p:nvSpPr>
          <p:spPr>
            <a:xfrm rot="-556451">
              <a:off x="2551158" y="2624254"/>
              <a:ext cx="14312199" cy="14079626"/>
            </a:xfrm>
            <a:custGeom>
              <a:avLst/>
              <a:gdLst/>
              <a:ahLst/>
              <a:cxnLst/>
              <a:rect l="l" t="t" r="r" b="b"/>
              <a:pathLst>
                <a:path w="14312199" h="14079626">
                  <a:moveTo>
                    <a:pt x="0" y="0"/>
                  </a:moveTo>
                  <a:lnTo>
                    <a:pt x="14312199" y="0"/>
                  </a:lnTo>
                  <a:lnTo>
                    <a:pt x="14312199" y="14079626"/>
                  </a:lnTo>
                  <a:lnTo>
                    <a:pt x="0" y="14079626"/>
                  </a:lnTo>
                  <a:lnTo>
                    <a:pt x="0" y="0"/>
                  </a:lnTo>
                  <a:close/>
                </a:path>
              </a:pathLst>
            </a:custGeom>
            <a:blipFill>
              <a:blip r:embed="rId3"/>
              <a:stretch>
                <a:fillRect/>
              </a:stretch>
            </a:blipFill>
            <a:ln cap="sq">
              <a:noFill/>
              <a:prstDash val="solid"/>
              <a:miter/>
            </a:ln>
          </p:spPr>
          <p:txBody>
            <a:bodyPr/>
            <a:lstStyle/>
            <a:p>
              <a:endParaRPr lang="en-US" dirty="0"/>
            </a:p>
          </p:txBody>
        </p:sp>
        <p:sp>
          <p:nvSpPr>
            <p:cNvPr id="11" name="Freeform 11"/>
            <p:cNvSpPr/>
            <p:nvPr/>
          </p:nvSpPr>
          <p:spPr>
            <a:xfrm rot="-1786435">
              <a:off x="2551158" y="2624254"/>
              <a:ext cx="14312199" cy="14079626"/>
            </a:xfrm>
            <a:custGeom>
              <a:avLst/>
              <a:gdLst/>
              <a:ahLst/>
              <a:cxnLst/>
              <a:rect l="l" t="t" r="r" b="b"/>
              <a:pathLst>
                <a:path w="14312199" h="14079626">
                  <a:moveTo>
                    <a:pt x="0" y="0"/>
                  </a:moveTo>
                  <a:lnTo>
                    <a:pt x="14312199" y="0"/>
                  </a:lnTo>
                  <a:lnTo>
                    <a:pt x="14312199" y="14079626"/>
                  </a:lnTo>
                  <a:lnTo>
                    <a:pt x="0" y="14079626"/>
                  </a:lnTo>
                  <a:lnTo>
                    <a:pt x="0" y="0"/>
                  </a:lnTo>
                  <a:close/>
                </a:path>
              </a:pathLst>
            </a:custGeom>
            <a:blipFill>
              <a:blip r:embed="rId3"/>
              <a:stretch>
                <a:fillRect/>
              </a:stretch>
            </a:blipFill>
            <a:ln cap="sq">
              <a:noFill/>
              <a:prstDash val="solid"/>
              <a:miter/>
            </a:ln>
          </p:spPr>
          <p:txBody>
            <a:bodyPr/>
            <a:lstStyle/>
            <a:p>
              <a:endParaRPr lang="en-US"/>
            </a:p>
          </p:txBody>
        </p:sp>
      </p:grpSp>
      <p:sp>
        <p:nvSpPr>
          <p:cNvPr id="12" name="Freeform 12"/>
          <p:cNvSpPr/>
          <p:nvPr/>
        </p:nvSpPr>
        <p:spPr>
          <a:xfrm>
            <a:off x="6247134" y="4206936"/>
            <a:ext cx="5798469" cy="6275210"/>
          </a:xfrm>
          <a:custGeom>
            <a:avLst/>
            <a:gdLst/>
            <a:ahLst/>
            <a:cxnLst/>
            <a:rect l="l" t="t" r="r" b="b"/>
            <a:pathLst>
              <a:path w="5798469" h="6275210">
                <a:moveTo>
                  <a:pt x="0" y="0"/>
                </a:moveTo>
                <a:lnTo>
                  <a:pt x="5798469" y="0"/>
                </a:lnTo>
                <a:lnTo>
                  <a:pt x="5798469" y="6275210"/>
                </a:lnTo>
                <a:lnTo>
                  <a:pt x="0" y="6275210"/>
                </a:lnTo>
                <a:lnTo>
                  <a:pt x="0" y="0"/>
                </a:lnTo>
                <a:close/>
              </a:path>
            </a:pathLst>
          </a:custGeom>
          <a:blipFill>
            <a:blip r:embed="rId4"/>
            <a:stretch>
              <a:fillRect l="-64572" t="-41069" r="-64572"/>
            </a:stretch>
          </a:blipFill>
        </p:spPr>
        <p:txBody>
          <a:bodyPr/>
          <a:lstStyle/>
          <a:p>
            <a:endParaRPr lang="en-US"/>
          </a:p>
        </p:txBody>
      </p:sp>
      <p:sp>
        <p:nvSpPr>
          <p:cNvPr id="14" name="TextBox 14"/>
          <p:cNvSpPr txBox="1"/>
          <p:nvPr/>
        </p:nvSpPr>
        <p:spPr>
          <a:xfrm rot="60000">
            <a:off x="13294053" y="486928"/>
            <a:ext cx="3570856" cy="482824"/>
          </a:xfrm>
          <a:prstGeom prst="rect">
            <a:avLst/>
          </a:prstGeom>
        </p:spPr>
        <p:txBody>
          <a:bodyPr lIns="0" tIns="0" rIns="0" bIns="0" rtlCol="0" anchor="t">
            <a:spAutoFit/>
          </a:bodyPr>
          <a:lstStyle/>
          <a:p>
            <a:pPr algn="r">
              <a:lnSpc>
                <a:spcPts val="3919"/>
              </a:lnSpc>
              <a:spcBef>
                <a:spcPct val="0"/>
              </a:spcBef>
            </a:pPr>
            <a:r>
              <a:rPr lang="en-US" sz="2799" dirty="0" err="1">
                <a:solidFill>
                  <a:srgbClr val="F7E3E5"/>
                </a:solidFill>
                <a:latin typeface="ITC Avant Garde Gothic"/>
                <a:ea typeface="ITC Avant Garde Gothic"/>
                <a:cs typeface="ITC Avant Garde Gothic"/>
                <a:sym typeface="ITC Avant Garde Gothic"/>
              </a:rPr>
              <a:t>diego</a:t>
            </a:r>
            <a:r>
              <a:rPr lang="en-US" sz="2799" dirty="0">
                <a:solidFill>
                  <a:srgbClr val="F7E3E5"/>
                </a:solidFill>
                <a:latin typeface="ITC Avant Garde Gothic"/>
                <a:ea typeface="ITC Avant Garde Gothic"/>
                <a:cs typeface="ITC Avant Garde Gothic"/>
                <a:sym typeface="ITC Avant Garde Gothic"/>
              </a:rPr>
              <a:t>  (any/all)</a:t>
            </a:r>
          </a:p>
        </p:txBody>
      </p:sp>
      <p:sp>
        <p:nvSpPr>
          <p:cNvPr id="15" name="TextBox 15"/>
          <p:cNvSpPr txBox="1"/>
          <p:nvPr/>
        </p:nvSpPr>
        <p:spPr>
          <a:xfrm rot="60000">
            <a:off x="1345774" y="486928"/>
            <a:ext cx="3570856" cy="482824"/>
          </a:xfrm>
          <a:prstGeom prst="rect">
            <a:avLst/>
          </a:prstGeom>
        </p:spPr>
        <p:txBody>
          <a:bodyPr lIns="0" tIns="0" rIns="0" bIns="0" rtlCol="0" anchor="t">
            <a:spAutoFit/>
          </a:bodyPr>
          <a:lstStyle/>
          <a:p>
            <a:pPr algn="l">
              <a:lnSpc>
                <a:spcPts val="3919"/>
              </a:lnSpc>
              <a:spcBef>
                <a:spcPct val="0"/>
              </a:spcBef>
            </a:pPr>
            <a:r>
              <a:rPr lang="en-US" sz="2799" dirty="0" err="1">
                <a:solidFill>
                  <a:srgbClr val="F7E3E5"/>
                </a:solidFill>
                <a:latin typeface="ITC Avant Garde Gothic"/>
                <a:ea typeface="ITC Avant Garde Gothic"/>
                <a:cs typeface="ITC Avant Garde Gothic"/>
                <a:sym typeface="ITC Avant Garde Gothic"/>
              </a:rPr>
              <a:t>thomas</a:t>
            </a:r>
            <a:r>
              <a:rPr lang="en-US" sz="2799" dirty="0">
                <a:solidFill>
                  <a:srgbClr val="F7E3E5"/>
                </a:solidFill>
                <a:latin typeface="ITC Avant Garde Gothic"/>
                <a:ea typeface="ITC Avant Garde Gothic"/>
                <a:cs typeface="ITC Avant Garde Gothic"/>
                <a:sym typeface="ITC Avant Garde Gothic"/>
              </a:rPr>
              <a:t> (he/him)</a:t>
            </a:r>
          </a:p>
        </p:txBody>
      </p:sp>
      <p:sp>
        <p:nvSpPr>
          <p:cNvPr id="17" name="TextBox 13">
            <a:extLst>
              <a:ext uri="{FF2B5EF4-FFF2-40B4-BE49-F238E27FC236}">
                <a16:creationId xmlns:a16="http://schemas.microsoft.com/office/drawing/2014/main" id="{9B0DA5A4-4BBE-81D7-3566-B9E1ACB903E4}"/>
              </a:ext>
            </a:extLst>
          </p:cNvPr>
          <p:cNvSpPr txBox="1"/>
          <p:nvPr/>
        </p:nvSpPr>
        <p:spPr>
          <a:xfrm rot="60000">
            <a:off x="11651954" y="6226014"/>
            <a:ext cx="5642009" cy="528991"/>
          </a:xfrm>
          <a:prstGeom prst="rect">
            <a:avLst/>
          </a:prstGeom>
        </p:spPr>
        <p:txBody>
          <a:bodyPr wrap="square" lIns="0" tIns="0" rIns="0" bIns="0" rtlCol="0" anchor="t">
            <a:spAutoFit/>
          </a:bodyPr>
          <a:lstStyle/>
          <a:p>
            <a:pPr algn="r">
              <a:lnSpc>
                <a:spcPts val="3919"/>
              </a:lnSpc>
              <a:spcBef>
                <a:spcPct val="0"/>
              </a:spcBef>
            </a:pPr>
            <a:r>
              <a:rPr lang="en-US" sz="4000" dirty="0">
                <a:solidFill>
                  <a:srgbClr val="F7E3E5"/>
                </a:solidFill>
                <a:latin typeface="ITC Avant Garde Gothic"/>
                <a:ea typeface="ITC Avant Garde Gothic"/>
                <a:cs typeface="ITC Avant Garde Gothic"/>
                <a:sym typeface="ITC Avant Garde Gothic"/>
              </a:rPr>
              <a:t>DNS should be private!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a:off x="-198605" y="3572774"/>
            <a:ext cx="18680719" cy="8446159"/>
          </a:xfrm>
          <a:custGeom>
            <a:avLst/>
            <a:gdLst/>
            <a:ahLst/>
            <a:cxnLst/>
            <a:rect l="l" t="t" r="r" b="b"/>
            <a:pathLst>
              <a:path w="18680719" h="8446159">
                <a:moveTo>
                  <a:pt x="0" y="0"/>
                </a:moveTo>
                <a:lnTo>
                  <a:pt x="18680719" y="0"/>
                </a:lnTo>
                <a:lnTo>
                  <a:pt x="18680719" y="8446159"/>
                </a:lnTo>
                <a:lnTo>
                  <a:pt x="0" y="8446159"/>
                </a:lnTo>
                <a:lnTo>
                  <a:pt x="0" y="0"/>
                </a:lnTo>
                <a:close/>
              </a:path>
            </a:pathLst>
          </a:custGeom>
          <a:blipFill>
            <a:blip r:embed="rId2"/>
            <a:stretch>
              <a:fillRect t="-46527"/>
            </a:stretch>
          </a:blipFill>
        </p:spPr>
        <p:txBody>
          <a:bodyPr/>
          <a:lstStyle/>
          <a:p>
            <a:endParaRPr lang="en-US"/>
          </a:p>
        </p:txBody>
      </p:sp>
      <p:grpSp>
        <p:nvGrpSpPr>
          <p:cNvPr id="3" name="Group 3"/>
          <p:cNvGrpSpPr/>
          <p:nvPr/>
        </p:nvGrpSpPr>
        <p:grpSpPr>
          <a:xfrm>
            <a:off x="14017535" y="-1408066"/>
            <a:ext cx="6483530" cy="6454683"/>
            <a:chOff x="0" y="0"/>
            <a:chExt cx="8644706" cy="8606243"/>
          </a:xfrm>
        </p:grpSpPr>
        <p:sp>
          <p:nvSpPr>
            <p:cNvPr id="4" name="Freeform 4"/>
            <p:cNvSpPr/>
            <p:nvPr/>
          </p:nvSpPr>
          <p:spPr>
            <a:xfrm>
              <a:off x="1135955" y="1168502"/>
              <a:ext cx="6372797" cy="6269239"/>
            </a:xfrm>
            <a:custGeom>
              <a:avLst/>
              <a:gdLst/>
              <a:ahLst/>
              <a:cxnLst/>
              <a:rect l="l" t="t" r="r" b="b"/>
              <a:pathLst>
                <a:path w="6372797" h="6269239">
                  <a:moveTo>
                    <a:pt x="0" y="0"/>
                  </a:moveTo>
                  <a:lnTo>
                    <a:pt x="6372796" y="0"/>
                  </a:lnTo>
                  <a:lnTo>
                    <a:pt x="6372796" y="6269239"/>
                  </a:lnTo>
                  <a:lnTo>
                    <a:pt x="0" y="6269239"/>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1135955" y="1168502"/>
              <a:ext cx="6372797" cy="6269239"/>
            </a:xfrm>
            <a:custGeom>
              <a:avLst/>
              <a:gdLst/>
              <a:ahLst/>
              <a:cxnLst/>
              <a:rect l="l" t="t" r="r" b="b"/>
              <a:pathLst>
                <a:path w="6372797" h="6269239">
                  <a:moveTo>
                    <a:pt x="0" y="0"/>
                  </a:moveTo>
                  <a:lnTo>
                    <a:pt x="6372796" y="0"/>
                  </a:lnTo>
                  <a:lnTo>
                    <a:pt x="6372796" y="6269239"/>
                  </a:lnTo>
                  <a:lnTo>
                    <a:pt x="0" y="6269239"/>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1135955" y="1168502"/>
              <a:ext cx="6372797" cy="6269239"/>
            </a:xfrm>
            <a:custGeom>
              <a:avLst/>
              <a:gdLst/>
              <a:ahLst/>
              <a:cxnLst/>
              <a:rect l="l" t="t" r="r" b="b"/>
              <a:pathLst>
                <a:path w="6372797" h="6269239">
                  <a:moveTo>
                    <a:pt x="0" y="0"/>
                  </a:moveTo>
                  <a:lnTo>
                    <a:pt x="6372796" y="0"/>
                  </a:lnTo>
                  <a:lnTo>
                    <a:pt x="6372796" y="6269239"/>
                  </a:lnTo>
                  <a:lnTo>
                    <a:pt x="0" y="6269239"/>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1135955" y="1168502"/>
              <a:ext cx="6372797" cy="6269239"/>
            </a:xfrm>
            <a:custGeom>
              <a:avLst/>
              <a:gdLst/>
              <a:ahLst/>
              <a:cxnLst/>
              <a:rect l="l" t="t" r="r" b="b"/>
              <a:pathLst>
                <a:path w="6372797" h="6269239">
                  <a:moveTo>
                    <a:pt x="0" y="0"/>
                  </a:moveTo>
                  <a:lnTo>
                    <a:pt x="6372796" y="0"/>
                  </a:lnTo>
                  <a:lnTo>
                    <a:pt x="6372796" y="6269239"/>
                  </a:lnTo>
                  <a:lnTo>
                    <a:pt x="0" y="6269239"/>
                  </a:lnTo>
                  <a:lnTo>
                    <a:pt x="0" y="0"/>
                  </a:lnTo>
                  <a:close/>
                </a:path>
              </a:pathLst>
            </a:custGeom>
            <a:blipFill>
              <a:blip r:embed="rId3"/>
              <a:stretch>
                <a:fillRect/>
              </a:stretch>
            </a:blipFill>
            <a:ln cap="sq">
              <a:noFill/>
              <a:prstDash val="solid"/>
              <a:miter/>
            </a:ln>
          </p:spPr>
          <p:txBody>
            <a:bodyPr/>
            <a:lstStyle/>
            <a:p>
              <a:endParaRPr lang="en-US"/>
            </a:p>
          </p:txBody>
        </p:sp>
      </p:grpSp>
      <p:grpSp>
        <p:nvGrpSpPr>
          <p:cNvPr id="8" name="Group 8"/>
          <p:cNvGrpSpPr/>
          <p:nvPr/>
        </p:nvGrpSpPr>
        <p:grpSpPr>
          <a:xfrm>
            <a:off x="1613140" y="4291969"/>
            <a:ext cx="3306074" cy="3291364"/>
            <a:chOff x="0" y="0"/>
            <a:chExt cx="4408098" cy="4388485"/>
          </a:xfrm>
        </p:grpSpPr>
        <p:sp>
          <p:nvSpPr>
            <p:cNvPr id="9" name="Freeform 9"/>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0" name="Freeform 10"/>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1" name="Freeform 11"/>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2" name="Freeform 12"/>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grpSp>
      <p:sp>
        <p:nvSpPr>
          <p:cNvPr id="13" name="Freeform 13"/>
          <p:cNvSpPr/>
          <p:nvPr/>
        </p:nvSpPr>
        <p:spPr>
          <a:xfrm>
            <a:off x="2153468" y="4471818"/>
            <a:ext cx="2225416" cy="2718253"/>
          </a:xfrm>
          <a:custGeom>
            <a:avLst/>
            <a:gdLst/>
            <a:ahLst/>
            <a:cxnLst/>
            <a:rect l="l" t="t" r="r" b="b"/>
            <a:pathLst>
              <a:path w="2225416" h="2718253">
                <a:moveTo>
                  <a:pt x="0" y="0"/>
                </a:moveTo>
                <a:lnTo>
                  <a:pt x="2225417" y="0"/>
                </a:lnTo>
                <a:lnTo>
                  <a:pt x="2225417" y="2718253"/>
                </a:lnTo>
                <a:lnTo>
                  <a:pt x="0" y="2718253"/>
                </a:lnTo>
                <a:lnTo>
                  <a:pt x="0" y="0"/>
                </a:lnTo>
                <a:close/>
              </a:path>
            </a:pathLst>
          </a:custGeom>
          <a:blipFill>
            <a:blip r:embed="rId5"/>
            <a:stretch>
              <a:fillRect l="-11008" t="-24967" r="-11008" b="-24967"/>
            </a:stretch>
          </a:blipFill>
        </p:spPr>
        <p:txBody>
          <a:bodyPr/>
          <a:lstStyle/>
          <a:p>
            <a:endParaRPr lang="en-US"/>
          </a:p>
        </p:txBody>
      </p:sp>
      <p:grpSp>
        <p:nvGrpSpPr>
          <p:cNvPr id="14" name="Group 14"/>
          <p:cNvGrpSpPr/>
          <p:nvPr/>
        </p:nvGrpSpPr>
        <p:grpSpPr>
          <a:xfrm>
            <a:off x="7490963" y="4291969"/>
            <a:ext cx="3306074" cy="3291364"/>
            <a:chOff x="0" y="0"/>
            <a:chExt cx="4408098" cy="4388485"/>
          </a:xfrm>
        </p:grpSpPr>
        <p:sp>
          <p:nvSpPr>
            <p:cNvPr id="15" name="Freeform 15"/>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6" name="Freeform 16"/>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7" name="Freeform 17"/>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18" name="Freeform 18"/>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grpSp>
      <p:sp>
        <p:nvSpPr>
          <p:cNvPr id="19" name="Freeform 19"/>
          <p:cNvSpPr/>
          <p:nvPr/>
        </p:nvSpPr>
        <p:spPr>
          <a:xfrm>
            <a:off x="7632878" y="4769119"/>
            <a:ext cx="3017753" cy="2488824"/>
          </a:xfrm>
          <a:custGeom>
            <a:avLst/>
            <a:gdLst/>
            <a:ahLst/>
            <a:cxnLst/>
            <a:rect l="l" t="t" r="r" b="b"/>
            <a:pathLst>
              <a:path w="3017753" h="2488824">
                <a:moveTo>
                  <a:pt x="0" y="0"/>
                </a:moveTo>
                <a:lnTo>
                  <a:pt x="3017753" y="0"/>
                </a:lnTo>
                <a:lnTo>
                  <a:pt x="3017753" y="2488825"/>
                </a:lnTo>
                <a:lnTo>
                  <a:pt x="0" y="2488825"/>
                </a:lnTo>
                <a:lnTo>
                  <a:pt x="0" y="0"/>
                </a:lnTo>
                <a:close/>
              </a:path>
            </a:pathLst>
          </a:custGeom>
          <a:blipFill>
            <a:blip r:embed="rId6"/>
            <a:stretch>
              <a:fillRect l="-58640" t="-245645" r="-39289" b="-14571"/>
            </a:stretch>
          </a:blipFill>
        </p:spPr>
        <p:txBody>
          <a:bodyPr/>
          <a:lstStyle/>
          <a:p>
            <a:endParaRPr lang="en-US"/>
          </a:p>
        </p:txBody>
      </p:sp>
      <p:grpSp>
        <p:nvGrpSpPr>
          <p:cNvPr id="20" name="Group 20"/>
          <p:cNvGrpSpPr/>
          <p:nvPr/>
        </p:nvGrpSpPr>
        <p:grpSpPr>
          <a:xfrm>
            <a:off x="13368628" y="4291969"/>
            <a:ext cx="3306074" cy="3291364"/>
            <a:chOff x="0" y="0"/>
            <a:chExt cx="4408098" cy="4388485"/>
          </a:xfrm>
        </p:grpSpPr>
        <p:sp>
          <p:nvSpPr>
            <p:cNvPr id="21" name="Freeform 21"/>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22" name="Freeform 22"/>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23" name="Freeform 23"/>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sp>
          <p:nvSpPr>
            <p:cNvPr id="24" name="Freeform 24"/>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4"/>
              <a:stretch>
                <a:fillRect/>
              </a:stretch>
            </a:blipFill>
            <a:ln cap="sq">
              <a:noFill/>
              <a:prstDash val="solid"/>
              <a:miter/>
            </a:ln>
          </p:spPr>
          <p:txBody>
            <a:bodyPr/>
            <a:lstStyle/>
            <a:p>
              <a:endParaRPr lang="en-US"/>
            </a:p>
          </p:txBody>
        </p:sp>
      </p:grpSp>
      <p:sp>
        <p:nvSpPr>
          <p:cNvPr id="25" name="Freeform 25"/>
          <p:cNvSpPr/>
          <p:nvPr/>
        </p:nvSpPr>
        <p:spPr>
          <a:xfrm rot="1024653">
            <a:off x="13124425" y="5061168"/>
            <a:ext cx="3794478" cy="2026692"/>
          </a:xfrm>
          <a:custGeom>
            <a:avLst/>
            <a:gdLst/>
            <a:ahLst/>
            <a:cxnLst/>
            <a:rect l="l" t="t" r="r" b="b"/>
            <a:pathLst>
              <a:path w="3794478" h="2026692">
                <a:moveTo>
                  <a:pt x="0" y="0"/>
                </a:moveTo>
                <a:lnTo>
                  <a:pt x="3794478" y="0"/>
                </a:lnTo>
                <a:lnTo>
                  <a:pt x="3794478" y="2026692"/>
                </a:lnTo>
                <a:lnTo>
                  <a:pt x="0" y="2026692"/>
                </a:lnTo>
                <a:lnTo>
                  <a:pt x="0" y="0"/>
                </a:lnTo>
                <a:close/>
              </a:path>
            </a:pathLst>
          </a:custGeom>
          <a:blipFill>
            <a:blip r:embed="rId7"/>
            <a:stretch>
              <a:fillRect l="-103178" t="-251487" r="-78600"/>
            </a:stretch>
          </a:blipFill>
        </p:spPr>
        <p:txBody>
          <a:bodyPr/>
          <a:lstStyle/>
          <a:p>
            <a:endParaRPr lang="en-US"/>
          </a:p>
        </p:txBody>
      </p:sp>
      <p:sp>
        <p:nvSpPr>
          <p:cNvPr id="26" name="TextBox 26"/>
          <p:cNvSpPr txBox="1"/>
          <p:nvPr/>
        </p:nvSpPr>
        <p:spPr>
          <a:xfrm>
            <a:off x="6956721" y="7245195"/>
            <a:ext cx="4374399" cy="638175"/>
          </a:xfrm>
          <a:prstGeom prst="rect">
            <a:avLst/>
          </a:prstGeom>
        </p:spPr>
        <p:txBody>
          <a:bodyPr lIns="0" tIns="0" rIns="0" bIns="0" rtlCol="0" anchor="t">
            <a:spAutoFit/>
          </a:bodyPr>
          <a:lstStyle/>
          <a:p>
            <a:pPr marL="0" lvl="0" indent="0" algn="ctr">
              <a:lnSpc>
                <a:spcPts val="5040"/>
              </a:lnSpc>
              <a:spcBef>
                <a:spcPct val="0"/>
              </a:spcBef>
            </a:pPr>
            <a:r>
              <a:rPr lang="en-US" sz="4200" u="none" strike="noStrike" dirty="0">
                <a:solidFill>
                  <a:srgbClr val="F11DA7"/>
                </a:solidFill>
                <a:latin typeface="Gladiola"/>
                <a:ea typeface="Gladiola"/>
                <a:cs typeface="Gladiola"/>
                <a:sym typeface="Gladiola"/>
              </a:rPr>
              <a:t>A Better Way</a:t>
            </a:r>
          </a:p>
        </p:txBody>
      </p:sp>
      <p:sp>
        <p:nvSpPr>
          <p:cNvPr id="27" name="TextBox 27"/>
          <p:cNvSpPr txBox="1"/>
          <p:nvPr/>
        </p:nvSpPr>
        <p:spPr>
          <a:xfrm>
            <a:off x="7490884" y="8150070"/>
            <a:ext cx="3306074" cy="731611"/>
          </a:xfrm>
          <a:prstGeom prst="rect">
            <a:avLst/>
          </a:prstGeom>
        </p:spPr>
        <p:txBody>
          <a:bodyPr lIns="0" tIns="0" rIns="0" bIns="0" rtlCol="0" anchor="t">
            <a:spAutoFit/>
          </a:bodyPr>
          <a:lstStyle/>
          <a:p>
            <a:pPr lvl="0" algn="ctr">
              <a:lnSpc>
                <a:spcPts val="2940"/>
              </a:lnSpc>
              <a:spcBef>
                <a:spcPct val="0"/>
              </a:spcBef>
            </a:pPr>
            <a:r>
              <a:rPr lang="en-US" sz="2100" dirty="0">
                <a:solidFill>
                  <a:srgbClr val="FFFFFF"/>
                </a:solidFill>
                <a:latin typeface="ITC Avant Garde Gothic"/>
                <a:ea typeface="ITC Avant Garde Gothic"/>
                <a:cs typeface="ITC Avant Garde Gothic"/>
                <a:sym typeface="ITC Avant Garde Gothic"/>
              </a:rPr>
              <a:t>Don’t hand your ISP a list of websites you visit</a:t>
            </a:r>
            <a:endParaRPr lang="en-US" sz="2100" u="none" strike="noStrike" dirty="0">
              <a:solidFill>
                <a:srgbClr val="FFFFFF"/>
              </a:solidFill>
              <a:latin typeface="ITC Avant Garde Gothic"/>
              <a:ea typeface="ITC Avant Garde Gothic"/>
              <a:cs typeface="ITC Avant Garde Gothic"/>
              <a:sym typeface="ITC Avant Garde Gothic"/>
            </a:endParaRPr>
          </a:p>
        </p:txBody>
      </p:sp>
      <p:sp>
        <p:nvSpPr>
          <p:cNvPr id="28" name="TextBox 28"/>
          <p:cNvSpPr txBox="1"/>
          <p:nvPr/>
        </p:nvSpPr>
        <p:spPr>
          <a:xfrm>
            <a:off x="1613140" y="7245195"/>
            <a:ext cx="3306074" cy="638175"/>
          </a:xfrm>
          <a:prstGeom prst="rect">
            <a:avLst/>
          </a:prstGeom>
        </p:spPr>
        <p:txBody>
          <a:bodyPr lIns="0" tIns="0" rIns="0" bIns="0" rtlCol="0" anchor="t">
            <a:spAutoFit/>
          </a:bodyPr>
          <a:lstStyle/>
          <a:p>
            <a:pPr marL="0" lvl="0" indent="0" algn="ctr">
              <a:lnSpc>
                <a:spcPts val="5040"/>
              </a:lnSpc>
              <a:spcBef>
                <a:spcPct val="0"/>
              </a:spcBef>
            </a:pPr>
            <a:r>
              <a:rPr lang="en-US" sz="4200" dirty="0">
                <a:solidFill>
                  <a:srgbClr val="F11DA7"/>
                </a:solidFill>
                <a:latin typeface="Gladiola"/>
                <a:ea typeface="Gladiola"/>
                <a:cs typeface="Gladiola"/>
                <a:sym typeface="Gladiola"/>
              </a:rPr>
              <a:t>What is DNS?</a:t>
            </a:r>
          </a:p>
        </p:txBody>
      </p:sp>
      <p:sp>
        <p:nvSpPr>
          <p:cNvPr id="29" name="TextBox 29"/>
          <p:cNvSpPr txBox="1"/>
          <p:nvPr/>
        </p:nvSpPr>
        <p:spPr>
          <a:xfrm>
            <a:off x="1613140" y="8150070"/>
            <a:ext cx="3306074" cy="1475404"/>
          </a:xfrm>
          <a:prstGeom prst="rect">
            <a:avLst/>
          </a:prstGeom>
        </p:spPr>
        <p:txBody>
          <a:bodyPr lIns="0" tIns="0" rIns="0" bIns="0" rtlCol="0" anchor="t">
            <a:spAutoFit/>
          </a:bodyPr>
          <a:lstStyle/>
          <a:p>
            <a:pPr marL="0" lvl="0" indent="0" algn="ctr">
              <a:lnSpc>
                <a:spcPts val="2940"/>
              </a:lnSpc>
              <a:spcBef>
                <a:spcPct val="0"/>
              </a:spcBef>
            </a:pPr>
            <a:r>
              <a:rPr lang="en-US" sz="2100" dirty="0">
                <a:solidFill>
                  <a:srgbClr val="FFFFFF"/>
                </a:solidFill>
                <a:latin typeface="ITC Avant Garde Gothic"/>
                <a:ea typeface="ITC Avant Garde Gothic"/>
                <a:cs typeface="ITC Avant Garde Gothic"/>
                <a:sym typeface="ITC Avant Garde Gothic"/>
              </a:rPr>
              <a:t>Domain Name System — how your computer figures out where servers are at and the </a:t>
            </a:r>
          </a:p>
        </p:txBody>
      </p:sp>
      <p:sp>
        <p:nvSpPr>
          <p:cNvPr id="30" name="TextBox 30"/>
          <p:cNvSpPr txBox="1"/>
          <p:nvPr/>
        </p:nvSpPr>
        <p:spPr>
          <a:xfrm>
            <a:off x="13124425" y="7245195"/>
            <a:ext cx="3794478" cy="638175"/>
          </a:xfrm>
          <a:prstGeom prst="rect">
            <a:avLst/>
          </a:prstGeom>
        </p:spPr>
        <p:txBody>
          <a:bodyPr lIns="0" tIns="0" rIns="0" bIns="0" rtlCol="0" anchor="t">
            <a:spAutoFit/>
          </a:bodyPr>
          <a:lstStyle/>
          <a:p>
            <a:pPr marL="0" lvl="0" indent="0" algn="ctr">
              <a:lnSpc>
                <a:spcPts val="5040"/>
              </a:lnSpc>
              <a:spcBef>
                <a:spcPct val="0"/>
              </a:spcBef>
            </a:pPr>
            <a:r>
              <a:rPr lang="en-US" sz="4200" dirty="0">
                <a:solidFill>
                  <a:srgbClr val="F11DA7"/>
                </a:solidFill>
                <a:latin typeface="Gladiola"/>
                <a:ea typeface="Gladiola"/>
                <a:cs typeface="Gladiola"/>
                <a:sym typeface="Gladiola"/>
              </a:rPr>
              <a:t>Other Perks</a:t>
            </a:r>
            <a:endParaRPr lang="en-US" sz="4200" u="none" strike="noStrike" dirty="0">
              <a:solidFill>
                <a:srgbClr val="F11DA7"/>
              </a:solidFill>
              <a:latin typeface="Gladiola"/>
              <a:ea typeface="Gladiola"/>
              <a:cs typeface="Gladiola"/>
              <a:sym typeface="Gladiola"/>
            </a:endParaRPr>
          </a:p>
        </p:txBody>
      </p:sp>
      <p:sp>
        <p:nvSpPr>
          <p:cNvPr id="31" name="TextBox 31"/>
          <p:cNvSpPr txBox="1"/>
          <p:nvPr/>
        </p:nvSpPr>
        <p:spPr>
          <a:xfrm>
            <a:off x="13368707" y="8150070"/>
            <a:ext cx="3306074" cy="731611"/>
          </a:xfrm>
          <a:prstGeom prst="rect">
            <a:avLst/>
          </a:prstGeom>
        </p:spPr>
        <p:txBody>
          <a:bodyPr lIns="0" tIns="0" rIns="0" bIns="0" rtlCol="0" anchor="t">
            <a:spAutoFit/>
          </a:bodyPr>
          <a:lstStyle/>
          <a:p>
            <a:pPr marL="0" lvl="0" indent="0" algn="ctr">
              <a:lnSpc>
                <a:spcPts val="2940"/>
              </a:lnSpc>
              <a:spcBef>
                <a:spcPct val="0"/>
              </a:spcBef>
            </a:pPr>
            <a:r>
              <a:rPr lang="en-US" sz="2100" dirty="0">
                <a:solidFill>
                  <a:srgbClr val="FFFFFF"/>
                </a:solidFill>
                <a:latin typeface="ITC Avant Garde Gothic"/>
                <a:ea typeface="ITC Avant Garde Gothic"/>
                <a:cs typeface="ITC Avant Garde Gothic"/>
                <a:sym typeface="ITC Avant Garde Gothic"/>
              </a:rPr>
              <a:t>You can do a</a:t>
            </a:r>
            <a:r>
              <a:rPr lang="en-US" sz="2100" u="none" strike="noStrike" dirty="0">
                <a:solidFill>
                  <a:srgbClr val="FFFFFF"/>
                </a:solidFill>
                <a:latin typeface="ITC Avant Garde Gothic"/>
                <a:ea typeface="ITC Avant Garde Gothic"/>
                <a:cs typeface="ITC Avant Garde Gothic"/>
                <a:sym typeface="ITC Avant Garde Gothic"/>
              </a:rPr>
              <a:t>dblocking with this!</a:t>
            </a:r>
          </a:p>
        </p:txBody>
      </p:sp>
      <p:sp>
        <p:nvSpPr>
          <p:cNvPr id="32" name="TextBox 32"/>
          <p:cNvSpPr txBox="1"/>
          <p:nvPr/>
        </p:nvSpPr>
        <p:spPr>
          <a:xfrm>
            <a:off x="1028700" y="1028700"/>
            <a:ext cx="9198795" cy="1581150"/>
          </a:xfrm>
          <a:prstGeom prst="rect">
            <a:avLst/>
          </a:prstGeom>
        </p:spPr>
        <p:txBody>
          <a:bodyPr lIns="0" tIns="0" rIns="0" bIns="0" rtlCol="0" anchor="t">
            <a:spAutoFit/>
          </a:bodyPr>
          <a:lstStyle/>
          <a:p>
            <a:pPr marL="0" lvl="0" indent="0" algn="l">
              <a:lnSpc>
                <a:spcPts val="12480"/>
              </a:lnSpc>
              <a:spcBef>
                <a:spcPct val="0"/>
              </a:spcBef>
            </a:pPr>
            <a:r>
              <a:rPr lang="en-US" sz="10400" spc="-436" dirty="0">
                <a:solidFill>
                  <a:srgbClr val="F7E3E5"/>
                </a:solidFill>
                <a:latin typeface="Gladiola"/>
                <a:ea typeface="Gladiola"/>
                <a:cs typeface="Gladiola"/>
                <a:sym typeface="Gladiola"/>
              </a:rPr>
              <a:t>Table of Contents</a:t>
            </a: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D1DF"/>
        </a:solidFill>
        <a:effectLst/>
      </p:bgPr>
    </p:bg>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sp>
        <p:nvSpPr>
          <p:cNvPr id="3" name="Freeform 3"/>
          <p:cNvSpPr/>
          <p:nvPr/>
        </p:nvSpPr>
        <p:spPr>
          <a:xfrm>
            <a:off x="-2501829" y="6504186"/>
            <a:ext cx="9480973" cy="5344899"/>
          </a:xfrm>
          <a:custGeom>
            <a:avLst/>
            <a:gdLst/>
            <a:ahLst/>
            <a:cxnLst/>
            <a:rect l="l" t="t" r="r" b="b"/>
            <a:pathLst>
              <a:path w="9480973" h="5344899">
                <a:moveTo>
                  <a:pt x="0" y="0"/>
                </a:moveTo>
                <a:lnTo>
                  <a:pt x="9480974" y="0"/>
                </a:lnTo>
                <a:lnTo>
                  <a:pt x="9480974" y="5344899"/>
                </a:lnTo>
                <a:lnTo>
                  <a:pt x="0" y="5344899"/>
                </a:lnTo>
                <a:lnTo>
                  <a:pt x="0" y="0"/>
                </a:lnTo>
                <a:close/>
              </a:path>
            </a:pathLst>
          </a:custGeom>
          <a:blipFill>
            <a:blip r:embed="rId3"/>
            <a:stretch>
              <a:fillRect/>
            </a:stretch>
          </a:blipFill>
        </p:spPr>
        <p:txBody>
          <a:bodyPr/>
          <a:lstStyle/>
          <a:p>
            <a:endParaRPr lang="en-US"/>
          </a:p>
        </p:txBody>
      </p:sp>
      <p:sp>
        <p:nvSpPr>
          <p:cNvPr id="5" name="Freeform 5"/>
          <p:cNvSpPr/>
          <p:nvPr/>
        </p:nvSpPr>
        <p:spPr>
          <a:xfrm>
            <a:off x="8043857" y="-2107160"/>
            <a:ext cx="13516355" cy="6960923"/>
          </a:xfrm>
          <a:custGeom>
            <a:avLst/>
            <a:gdLst/>
            <a:ahLst/>
            <a:cxnLst/>
            <a:rect l="l" t="t" r="r" b="b"/>
            <a:pathLst>
              <a:path w="13516355" h="6960923">
                <a:moveTo>
                  <a:pt x="0" y="0"/>
                </a:moveTo>
                <a:lnTo>
                  <a:pt x="13516355" y="0"/>
                </a:lnTo>
                <a:lnTo>
                  <a:pt x="13516355" y="6960922"/>
                </a:lnTo>
                <a:lnTo>
                  <a:pt x="0" y="6960922"/>
                </a:lnTo>
                <a:lnTo>
                  <a:pt x="0" y="0"/>
                </a:lnTo>
                <a:close/>
              </a:path>
            </a:pathLst>
          </a:custGeom>
          <a:blipFill>
            <a:blip r:embed="rId4"/>
            <a:stretch>
              <a:fillRect/>
            </a:stretch>
          </a:blipFill>
        </p:spPr>
        <p:txBody>
          <a:bodyPr/>
          <a:lstStyle/>
          <a:p>
            <a:endParaRPr lang="en-US" dirty="0"/>
          </a:p>
        </p:txBody>
      </p:sp>
      <p:sp>
        <p:nvSpPr>
          <p:cNvPr id="12" name="TextBox 4">
            <a:extLst>
              <a:ext uri="{FF2B5EF4-FFF2-40B4-BE49-F238E27FC236}">
                <a16:creationId xmlns:a16="http://schemas.microsoft.com/office/drawing/2014/main" id="{23BA5666-CBA1-DD7A-5015-667E8843FAC2}"/>
              </a:ext>
            </a:extLst>
          </p:cNvPr>
          <p:cNvSpPr txBox="1"/>
          <p:nvPr/>
        </p:nvSpPr>
        <p:spPr>
          <a:xfrm>
            <a:off x="3811010" y="2369209"/>
            <a:ext cx="10739196" cy="6812891"/>
          </a:xfrm>
          <a:prstGeom prst="rect">
            <a:avLst/>
          </a:prstGeom>
        </p:spPr>
        <p:txBody>
          <a:bodyPr lIns="0" tIns="0" rIns="0" bIns="0" rtlCol="0" anchor="t">
            <a:spAutoFit/>
          </a:bodyPr>
          <a:lstStyle/>
          <a:p>
            <a:pPr algn="ctr">
              <a:lnSpc>
                <a:spcPts val="25504"/>
              </a:lnSpc>
            </a:pPr>
            <a:r>
              <a:rPr lang="en-US" sz="28337" dirty="0">
                <a:solidFill>
                  <a:srgbClr val="F11CA7"/>
                </a:solidFill>
                <a:latin typeface="Gladiola"/>
                <a:ea typeface="Gladiola"/>
                <a:cs typeface="Gladiola"/>
                <a:sym typeface="Gladiola"/>
              </a:rPr>
              <a:t>What is DNS?</a:t>
            </a:r>
          </a:p>
        </p:txBody>
      </p:sp>
      <p:grpSp>
        <p:nvGrpSpPr>
          <p:cNvPr id="6" name="Group 6"/>
          <p:cNvGrpSpPr/>
          <p:nvPr/>
        </p:nvGrpSpPr>
        <p:grpSpPr>
          <a:xfrm>
            <a:off x="15650601" y="7661336"/>
            <a:ext cx="2637399" cy="2625664"/>
            <a:chOff x="0" y="0"/>
            <a:chExt cx="3516531" cy="3500885"/>
          </a:xfrm>
        </p:grpSpPr>
        <p:sp>
          <p:nvSpPr>
            <p:cNvPr id="7" name="Freeform 7"/>
            <p:cNvSpPr/>
            <p:nvPr/>
          </p:nvSpPr>
          <p:spPr>
            <a:xfrm>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5"/>
              <a:stretch>
                <a:fillRect/>
              </a:stretch>
            </a:blipFill>
            <a:ln cap="sq">
              <a:noFill/>
              <a:prstDash val="solid"/>
              <a:miter/>
            </a:ln>
          </p:spPr>
          <p:txBody>
            <a:bodyPr/>
            <a:lstStyle/>
            <a:p>
              <a:endParaRPr lang="en-US"/>
            </a:p>
          </p:txBody>
        </p:sp>
        <p:sp>
          <p:nvSpPr>
            <p:cNvPr id="8" name="Freeform 8"/>
            <p:cNvSpPr/>
            <p:nvPr/>
          </p:nvSpPr>
          <p:spPr>
            <a:xfrm rot="-1229984">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5"/>
              <a:stretch>
                <a:fillRect/>
              </a:stretch>
            </a:blipFill>
            <a:ln cap="sq">
              <a:noFill/>
              <a:prstDash val="solid"/>
              <a:miter/>
            </a:ln>
          </p:spPr>
          <p:txBody>
            <a:bodyPr/>
            <a:lstStyle/>
            <a:p>
              <a:endParaRPr lang="en-US"/>
            </a:p>
          </p:txBody>
        </p:sp>
        <p:sp>
          <p:nvSpPr>
            <p:cNvPr id="9" name="Freeform 9"/>
            <p:cNvSpPr/>
            <p:nvPr/>
          </p:nvSpPr>
          <p:spPr>
            <a:xfrm rot="-556451">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5"/>
              <a:stretch>
                <a:fillRect/>
              </a:stretch>
            </a:blipFill>
            <a:ln cap="sq">
              <a:noFill/>
              <a:prstDash val="solid"/>
              <a:miter/>
            </a:ln>
          </p:spPr>
          <p:txBody>
            <a:bodyPr/>
            <a:lstStyle/>
            <a:p>
              <a:endParaRPr lang="en-US"/>
            </a:p>
          </p:txBody>
        </p:sp>
        <p:sp>
          <p:nvSpPr>
            <p:cNvPr id="10" name="Freeform 10"/>
            <p:cNvSpPr/>
            <p:nvPr/>
          </p:nvSpPr>
          <p:spPr>
            <a:xfrm rot="-1786435">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5"/>
              <a:stretch>
                <a:fillRect/>
              </a:stretch>
            </a:blipFill>
            <a:ln cap="sq">
              <a:noFill/>
              <a:prstDash val="solid"/>
              <a:miter/>
            </a:ln>
          </p:spPr>
          <p:txBody>
            <a:bodyPr/>
            <a:lstStyle/>
            <a:p>
              <a:endParaRPr lang="en-US"/>
            </a:p>
          </p:txBody>
        </p:sp>
      </p:grpSp>
      <p:sp>
        <p:nvSpPr>
          <p:cNvPr id="11" name="TextBox 11"/>
          <p:cNvSpPr txBox="1"/>
          <p:nvPr/>
        </p:nvSpPr>
        <p:spPr>
          <a:xfrm>
            <a:off x="16714470" y="8516015"/>
            <a:ext cx="509662" cy="821055"/>
          </a:xfrm>
          <a:prstGeom prst="rect">
            <a:avLst/>
          </a:prstGeom>
        </p:spPr>
        <p:txBody>
          <a:bodyPr lIns="0" tIns="0" rIns="0" bIns="0" rtlCol="0" anchor="t">
            <a:spAutoFit/>
          </a:bodyPr>
          <a:lstStyle/>
          <a:p>
            <a:pPr algn="ctr">
              <a:lnSpc>
                <a:spcPts val="6719"/>
              </a:lnSpc>
              <a:spcBef>
                <a:spcPct val="0"/>
              </a:spcBef>
            </a:pPr>
            <a:r>
              <a:rPr lang="en-US" sz="4800" dirty="0">
                <a:solidFill>
                  <a:srgbClr val="F7E3E5"/>
                </a:solidFill>
                <a:latin typeface="Gladiola"/>
                <a:ea typeface="Gladiola"/>
                <a:cs typeface="Gladiola"/>
                <a:sym typeface="Gladiola"/>
              </a:rPr>
              <a:t>01</a:t>
            </a:r>
          </a:p>
        </p:txBody>
      </p:sp>
      <p:sp>
        <p:nvSpPr>
          <p:cNvPr id="4" name="TextBox 4"/>
          <p:cNvSpPr txBox="1"/>
          <p:nvPr/>
        </p:nvSpPr>
        <p:spPr>
          <a:xfrm>
            <a:off x="3774402" y="2182926"/>
            <a:ext cx="10739196" cy="6812891"/>
          </a:xfrm>
          <a:prstGeom prst="rect">
            <a:avLst/>
          </a:prstGeom>
        </p:spPr>
        <p:txBody>
          <a:bodyPr lIns="0" tIns="0" rIns="0" bIns="0" rtlCol="0" anchor="t">
            <a:spAutoFit/>
          </a:bodyPr>
          <a:lstStyle/>
          <a:p>
            <a:pPr algn="ctr">
              <a:lnSpc>
                <a:spcPts val="25504"/>
              </a:lnSpc>
            </a:pPr>
            <a:r>
              <a:rPr lang="en-US" sz="28337" dirty="0">
                <a:solidFill>
                  <a:srgbClr val="F7E3E5"/>
                </a:solidFill>
                <a:latin typeface="Gladiola"/>
                <a:ea typeface="Gladiola"/>
                <a:cs typeface="Gladiola"/>
                <a:sym typeface="Gladiola"/>
              </a:rPr>
              <a:t>What is DNS?</a:t>
            </a: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82" name="Google Shape;305;p9">
            <a:extLst>
              <a:ext uri="{FF2B5EF4-FFF2-40B4-BE49-F238E27FC236}">
                <a16:creationId xmlns:a16="http://schemas.microsoft.com/office/drawing/2014/main" id="{4038DD57-3675-7C80-9724-234156326486}"/>
              </a:ext>
            </a:extLst>
          </p:cNvPr>
          <p:cNvSpPr/>
          <p:nvPr/>
        </p:nvSpPr>
        <p:spPr>
          <a:xfrm>
            <a:off x="325998" y="2781300"/>
            <a:ext cx="4627002" cy="5568155"/>
          </a:xfrm>
          <a:custGeom>
            <a:avLst/>
            <a:gdLst/>
            <a:ahLst/>
            <a:cxnLst/>
            <a:rect l="l" t="t" r="r" b="b"/>
            <a:pathLst>
              <a:path w="8164668" h="9612310" extrusionOk="0">
                <a:moveTo>
                  <a:pt x="0" y="0"/>
                </a:moveTo>
                <a:lnTo>
                  <a:pt x="8164668" y="0"/>
                </a:lnTo>
                <a:lnTo>
                  <a:pt x="8164668" y="9612310"/>
                </a:lnTo>
                <a:lnTo>
                  <a:pt x="0" y="9612310"/>
                </a:lnTo>
                <a:lnTo>
                  <a:pt x="0" y="0"/>
                </a:lnTo>
                <a:close/>
              </a:path>
            </a:pathLst>
          </a:custGeom>
          <a:blipFill rotWithShape="1">
            <a:blip r:embed="rId2">
              <a:alphaModFix/>
            </a:blip>
            <a:stretch>
              <a:fillRect l="-13509" t="-3847" r="-13282" b="-3846"/>
            </a:stretch>
          </a:blipFill>
          <a:ln>
            <a:noFill/>
          </a:ln>
        </p:spPr>
        <p:txBody>
          <a:bodyPr/>
          <a:lstStyle/>
          <a:p>
            <a:endParaRPr lang="en-US"/>
          </a:p>
        </p:txBody>
      </p:sp>
      <p:pic>
        <p:nvPicPr>
          <p:cNvPr id="1026" name="Picture 2" descr="Modern Pink Wireless Router with Strong Signal 3D Illustration 46026086 PNG">
            <a:extLst>
              <a:ext uri="{FF2B5EF4-FFF2-40B4-BE49-F238E27FC236}">
                <a16:creationId xmlns:a16="http://schemas.microsoft.com/office/drawing/2014/main" id="{0AB4D4F6-8240-370F-9876-71F91D3AF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6800" y="2666222"/>
            <a:ext cx="5994400" cy="4954555"/>
          </a:xfrm>
          <a:prstGeom prst="rect">
            <a:avLst/>
          </a:prstGeom>
          <a:noFill/>
          <a:extLst>
            <a:ext uri="{909E8E84-426E-40DD-AFC4-6F175D3DCCD1}">
              <a14:hiddenFill xmlns:a14="http://schemas.microsoft.com/office/drawing/2010/main">
                <a:solidFill>
                  <a:srgbClr val="FFFFFF"/>
                </a:solidFill>
              </a14:hiddenFill>
            </a:ext>
          </a:extLst>
        </p:spPr>
      </p:pic>
      <p:pic>
        <p:nvPicPr>
          <p:cNvPr id="86" name="Graphic 85" descr="Arrow Right with solid fill">
            <a:extLst>
              <a:ext uri="{FF2B5EF4-FFF2-40B4-BE49-F238E27FC236}">
                <a16:creationId xmlns:a16="http://schemas.microsoft.com/office/drawing/2014/main" id="{2C2C8F32-D277-05A8-605C-7F3F4A3F6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86528" y="4306077"/>
            <a:ext cx="1905000" cy="1905000"/>
          </a:xfrm>
          <a:prstGeom prst="rect">
            <a:avLst/>
          </a:prstGeom>
        </p:spPr>
      </p:pic>
      <p:pic>
        <p:nvPicPr>
          <p:cNvPr id="87" name="Graphic 86" descr="Arrow Right with solid fill">
            <a:extLst>
              <a:ext uri="{FF2B5EF4-FFF2-40B4-BE49-F238E27FC236}">
                <a16:creationId xmlns:a16="http://schemas.microsoft.com/office/drawing/2014/main" id="{5CF543EC-AE8D-554B-5638-38680FC64F5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644648">
            <a:off x="12174060" y="3353577"/>
            <a:ext cx="1905000" cy="1905000"/>
          </a:xfrm>
          <a:prstGeom prst="rect">
            <a:avLst/>
          </a:prstGeom>
        </p:spPr>
      </p:pic>
      <p:pic>
        <p:nvPicPr>
          <p:cNvPr id="1028" name="Picture 4" descr="Server PNG Images, Server Icon Free Download - Free Transparent PNG Logos">
            <a:extLst>
              <a:ext uri="{FF2B5EF4-FFF2-40B4-BE49-F238E27FC236}">
                <a16:creationId xmlns:a16="http://schemas.microsoft.com/office/drawing/2014/main" id="{8971B7C5-8370-DA7F-FD38-585F1F9DB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70531" y="1096351"/>
            <a:ext cx="3075301" cy="3075301"/>
          </a:xfrm>
          <a:prstGeom prst="rect">
            <a:avLst/>
          </a:prstGeom>
          <a:noFill/>
          <a:extLst>
            <a:ext uri="{909E8E84-426E-40DD-AFC4-6F175D3DCCD1}">
              <a14:hiddenFill xmlns:a14="http://schemas.microsoft.com/office/drawing/2010/main">
                <a:solidFill>
                  <a:srgbClr val="FFFFFF"/>
                </a:solidFill>
              </a14:hiddenFill>
            </a:ext>
          </a:extLst>
        </p:spPr>
      </p:pic>
      <p:sp>
        <p:nvSpPr>
          <p:cNvPr id="81" name="TextBox 80">
            <a:extLst>
              <a:ext uri="{FF2B5EF4-FFF2-40B4-BE49-F238E27FC236}">
                <a16:creationId xmlns:a16="http://schemas.microsoft.com/office/drawing/2014/main" id="{059E6B22-C0E7-A91A-46B3-937898EBB3D0}"/>
              </a:ext>
            </a:extLst>
          </p:cNvPr>
          <p:cNvSpPr txBox="1"/>
          <p:nvPr/>
        </p:nvSpPr>
        <p:spPr>
          <a:xfrm>
            <a:off x="938623" y="2306257"/>
            <a:ext cx="3394664" cy="337144"/>
          </a:xfrm>
          <a:prstGeom prst="rect">
            <a:avLst/>
          </a:prstGeom>
        </p:spPr>
        <p:txBody>
          <a:bodyPr lIns="0" tIns="0" rIns="0" bIns="0" rtlCol="0" anchor="t">
            <a:spAutoFit/>
          </a:bodyPr>
          <a:lstStyle/>
          <a:p>
            <a:pPr algn="ctr">
              <a:lnSpc>
                <a:spcPts val="2730"/>
              </a:lnSpc>
            </a:pPr>
            <a:r>
              <a:rPr lang="en-US" sz="2100" dirty="0">
                <a:solidFill>
                  <a:srgbClr val="F7E3E5"/>
                </a:solidFill>
                <a:latin typeface="Atkinson Hyperlegible Next" pitchFamily="2" charset="77"/>
                <a:ea typeface="ITC Avant Garde Gothic"/>
                <a:cs typeface="ITC Avant Garde Gothic"/>
                <a:sym typeface="ITC Avant Garde Gothic"/>
              </a:rPr>
              <a:t>queercoded.community</a:t>
            </a:r>
          </a:p>
        </p:txBody>
      </p:sp>
      <p:pic>
        <p:nvPicPr>
          <p:cNvPr id="89" name="Graphic 88">
            <a:extLst>
              <a:ext uri="{FF2B5EF4-FFF2-40B4-BE49-F238E27FC236}">
                <a16:creationId xmlns:a16="http://schemas.microsoft.com/office/drawing/2014/main" id="{C2453935-A397-09D0-5BB8-F19A8D154F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668231" y="-123170"/>
            <a:ext cx="4279900" cy="1663700"/>
          </a:xfrm>
          <a:prstGeom prst="rect">
            <a:avLst/>
          </a:prstGeom>
        </p:spPr>
      </p:pic>
      <p:pic>
        <p:nvPicPr>
          <p:cNvPr id="94" name="Graphic 93" descr="Arrow Right with solid fill">
            <a:extLst>
              <a:ext uri="{FF2B5EF4-FFF2-40B4-BE49-F238E27FC236}">
                <a16:creationId xmlns:a16="http://schemas.microsoft.com/office/drawing/2014/main" id="{0A012445-EF2A-25E4-846A-2AA686C448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82976">
            <a:off x="12174060" y="5530436"/>
            <a:ext cx="1905000" cy="1905000"/>
          </a:xfrm>
          <a:prstGeom prst="rect">
            <a:avLst/>
          </a:prstGeom>
        </p:spPr>
      </p:pic>
      <p:pic>
        <p:nvPicPr>
          <p:cNvPr id="97" name="Picture 96" descr="A computer tower with wires&#10;&#10;AI-generated content may be incorrect.">
            <a:extLst>
              <a:ext uri="{FF2B5EF4-FFF2-40B4-BE49-F238E27FC236}">
                <a16:creationId xmlns:a16="http://schemas.microsoft.com/office/drawing/2014/main" id="{7A7A27E6-AB61-FFFC-A364-CADEA8D472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165475" y="5688098"/>
            <a:ext cx="3180357" cy="4240476"/>
          </a:xfrm>
          <a:prstGeom prst="rect">
            <a:avLst/>
          </a:prstGeom>
        </p:spPr>
      </p:pic>
      <p:sp>
        <p:nvSpPr>
          <p:cNvPr id="98" name="TextBox 97">
            <a:extLst>
              <a:ext uri="{FF2B5EF4-FFF2-40B4-BE49-F238E27FC236}">
                <a16:creationId xmlns:a16="http://schemas.microsoft.com/office/drawing/2014/main" id="{5CC0A048-04E0-DDED-B26D-3A20E5BE7DFC}"/>
              </a:ext>
            </a:extLst>
          </p:cNvPr>
          <p:cNvSpPr txBox="1"/>
          <p:nvPr/>
        </p:nvSpPr>
        <p:spPr>
          <a:xfrm>
            <a:off x="938623" y="1879565"/>
            <a:ext cx="3394664" cy="337144"/>
          </a:xfrm>
          <a:prstGeom prst="rect">
            <a:avLst/>
          </a:prstGeom>
        </p:spPr>
        <p:txBody>
          <a:bodyPr lIns="0" tIns="0" rIns="0" bIns="0" rtlCol="0" anchor="t">
            <a:spAutoFit/>
          </a:bodyPr>
          <a:lstStyle/>
          <a:p>
            <a:pPr algn="ctr">
              <a:lnSpc>
                <a:spcPts val="2730"/>
              </a:lnSpc>
            </a:pPr>
            <a:r>
              <a:rPr lang="en-US" sz="2100" dirty="0">
                <a:solidFill>
                  <a:srgbClr val="F7E3E5"/>
                </a:solidFill>
                <a:latin typeface="Atkinson Hyperlegible Next" pitchFamily="2" charset="77"/>
                <a:ea typeface="ITC Avant Garde Gothic"/>
                <a:cs typeface="ITC Avant Garde Gothic"/>
                <a:sym typeface="ITC Avant Garde Gothic"/>
              </a:rPr>
              <a:t>go get</a:t>
            </a:r>
          </a:p>
        </p:txBody>
      </p:sp>
      <p:sp>
        <p:nvSpPr>
          <p:cNvPr id="93" name="TextBox 92">
            <a:extLst>
              <a:ext uri="{FF2B5EF4-FFF2-40B4-BE49-F238E27FC236}">
                <a16:creationId xmlns:a16="http://schemas.microsoft.com/office/drawing/2014/main" id="{9091F4D9-4478-0254-8F24-F551865738A2}"/>
              </a:ext>
            </a:extLst>
          </p:cNvPr>
          <p:cNvSpPr txBox="1"/>
          <p:nvPr/>
        </p:nvSpPr>
        <p:spPr>
          <a:xfrm>
            <a:off x="12267102" y="1918120"/>
            <a:ext cx="2175019" cy="369332"/>
          </a:xfrm>
          <a:prstGeom prst="rect">
            <a:avLst/>
          </a:prstGeom>
          <a:noFill/>
        </p:spPr>
        <p:txBody>
          <a:bodyPr wrap="square">
            <a:spAutoFit/>
          </a:bodyPr>
          <a:lstStyle/>
          <a:p>
            <a:pPr algn="ctr">
              <a:buNone/>
            </a:pPr>
            <a:r>
              <a:rPr lang="en-US" dirty="0">
                <a:solidFill>
                  <a:srgbClr val="F2F2F2"/>
                </a:solidFill>
                <a:effectLst/>
                <a:latin typeface="Atkinson Hyperlegible Mono" pitchFamily="2" charset="77"/>
              </a:rPr>
              <a:t>73.212.163.44</a:t>
            </a:r>
          </a:p>
        </p:txBody>
      </p:sp>
      <p:pic>
        <p:nvPicPr>
          <p:cNvPr id="99" name="Picture 98">
            <a:extLst>
              <a:ext uri="{FF2B5EF4-FFF2-40B4-BE49-F238E27FC236}">
                <a16:creationId xmlns:a16="http://schemas.microsoft.com/office/drawing/2014/main" id="{F3AD30F4-2791-7223-8FC9-6E371EE10ECC}"/>
              </a:ext>
            </a:extLst>
          </p:cNvPr>
          <p:cNvPicPr>
            <a:picLocks noChangeAspect="1"/>
          </p:cNvPicPr>
          <p:nvPr/>
        </p:nvPicPr>
        <p:blipFill>
          <a:blip r:embed="rId8"/>
          <a:stretch>
            <a:fillRect/>
          </a:stretch>
        </p:blipFill>
        <p:spPr>
          <a:xfrm>
            <a:off x="14401800" y="6638058"/>
            <a:ext cx="2786437" cy="2600875"/>
          </a:xfrm>
          <a:prstGeom prst="rect">
            <a:avLst/>
          </a:prstGeom>
        </p:spPr>
      </p:pic>
      <p:pic>
        <p:nvPicPr>
          <p:cNvPr id="95" name="Picture 94">
            <a:extLst>
              <a:ext uri="{FF2B5EF4-FFF2-40B4-BE49-F238E27FC236}">
                <a16:creationId xmlns:a16="http://schemas.microsoft.com/office/drawing/2014/main" id="{19C3E38C-630D-9F7A-C4EB-24682B27EE77}"/>
              </a:ext>
            </a:extLst>
          </p:cNvPr>
          <p:cNvPicPr>
            <a:picLocks noChangeAspect="1"/>
          </p:cNvPicPr>
          <p:nvPr/>
        </p:nvPicPr>
        <p:blipFill>
          <a:blip r:embed="rId9"/>
          <a:stretch>
            <a:fillRect/>
          </a:stretch>
        </p:blipFill>
        <p:spPr>
          <a:xfrm>
            <a:off x="3599990" y="38100"/>
            <a:ext cx="10777543" cy="10045936"/>
          </a:xfrm>
          <a:prstGeom prst="rect">
            <a:avLst/>
          </a:prstGeom>
        </p:spPr>
      </p:pic>
      <p:pic>
        <p:nvPicPr>
          <p:cNvPr id="1030" name="Picture 6" descr="Xfinity Logo - Storia e significato dell'emblema del marchio">
            <a:extLst>
              <a:ext uri="{FF2B5EF4-FFF2-40B4-BE49-F238E27FC236}">
                <a16:creationId xmlns:a16="http://schemas.microsoft.com/office/drawing/2014/main" id="{E5A9CDBE-D98A-5EF3-8F79-CE94BDBA598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7343" r="21671"/>
          <a:stretch>
            <a:fillRect/>
          </a:stretch>
        </p:blipFill>
        <p:spPr bwMode="auto">
          <a:xfrm>
            <a:off x="11439718" y="3619500"/>
            <a:ext cx="2047682" cy="1890592"/>
          </a:xfrm>
          <a:prstGeom prst="rect">
            <a:avLst/>
          </a:prstGeom>
          <a:noFill/>
          <a:extLst>
            <a:ext uri="{909E8E84-426E-40DD-AFC4-6F175D3DCCD1}">
              <a14:hiddenFill xmlns:a14="http://schemas.microsoft.com/office/drawing/2010/main">
                <a:solidFill>
                  <a:srgbClr val="FFFFFF"/>
                </a:solidFill>
              </a14:hiddenFill>
            </a:ext>
          </a:extLst>
        </p:spPr>
      </p:pic>
      <p:pic>
        <p:nvPicPr>
          <p:cNvPr id="100" name="Graphic 99" descr="Arrow Right with solid fill">
            <a:extLst>
              <a:ext uri="{FF2B5EF4-FFF2-40B4-BE49-F238E27FC236}">
                <a16:creationId xmlns:a16="http://schemas.microsoft.com/office/drawing/2014/main" id="{DCAF7B9E-35BE-69E1-7AEF-8B23935972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644648">
            <a:off x="10657046" y="2450139"/>
            <a:ext cx="853633" cy="853633"/>
          </a:xfrm>
          <a:prstGeom prst="rect">
            <a:avLst/>
          </a:prstGeom>
        </p:spPr>
      </p:pic>
      <p:pic>
        <p:nvPicPr>
          <p:cNvPr id="101" name="Graphic 100" descr="Arrow Right with solid fill">
            <a:extLst>
              <a:ext uri="{FF2B5EF4-FFF2-40B4-BE49-F238E27FC236}">
                <a16:creationId xmlns:a16="http://schemas.microsoft.com/office/drawing/2014/main" id="{E79859FF-6FB4-BB58-DC94-E932AC0CC0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76320" y="1714500"/>
            <a:ext cx="801680" cy="801680"/>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par>
                          <p:cTn id="9" fill="hold">
                            <p:stCondLst>
                              <p:cond delay="0"/>
                            </p:stCondLst>
                            <p:childTnLst>
                              <p:par>
                                <p:cTn id="10" presetID="0" presetClass="path" presetSubtype="0" accel="50000" decel="50000" fill="hold" grpId="0" nodeType="afterEffect">
                                  <p:stCondLst>
                                    <p:cond delay="0"/>
                                  </p:stCondLst>
                                  <p:childTnLst>
                                    <p:animMotion origin="layout" path="M 0.00173 -0.00402 C -0.0283 0.13148 -0.05825 0.26697 0.00069 0.27855 C 0.05972 0.29012 0.28498 0.09845 0.35573 0.06527 " pathEditMode="relative" rAng="0" ptsTypes="AAA">
                                      <p:cBhvr>
                                        <p:cTn id="11" dur="2000" fill="hold"/>
                                        <p:tgtEl>
                                          <p:spTgt spid="81"/>
                                        </p:tgtEl>
                                        <p:attrNameLst>
                                          <p:attrName>ppt_x</p:attrName>
                                          <p:attrName>ppt_y</p:attrName>
                                        </p:attrNameLst>
                                      </p:cBhvr>
                                      <p:rCtr x="15955" y="14151"/>
                                    </p:animMotion>
                                  </p:childTnLst>
                                </p:cTn>
                              </p:par>
                              <p:par>
                                <p:cTn id="12" presetID="0" presetClass="path" presetSubtype="0" accel="50000" decel="50000" fill="hold" grpId="0" nodeType="withEffect">
                                  <p:stCondLst>
                                    <p:cond delay="0"/>
                                  </p:stCondLst>
                                  <p:childTnLst>
                                    <p:animMotion origin="layout" path="M 0.00173 -0.00401 C -0.0283 0.13149 -0.05825 0.26698 0.00069 0.27855 C 0.05972 0.29013 0.28498 0.09846 0.35573 0.06528 " pathEditMode="relative" rAng="0" ptsTypes="AAA">
                                      <p:cBhvr>
                                        <p:cTn id="13" dur="2000" fill="hold"/>
                                        <p:tgtEl>
                                          <p:spTgt spid="98"/>
                                        </p:tgtEl>
                                        <p:attrNameLst>
                                          <p:attrName>ppt_x</p:attrName>
                                          <p:attrName>ppt_y</p:attrName>
                                        </p:attrNameLst>
                                      </p:cBhvr>
                                      <p:rCtr x="15955" y="14151"/>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02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grpId="2" nodeType="clickEffect">
                                  <p:stCondLst>
                                    <p:cond delay="0"/>
                                  </p:stCondLst>
                                  <p:childTnLst>
                                    <p:animMotion origin="layout" path="M 0.35573 0.06527 C 0.41102 0.12299 0.46632 0.18071 0.50304 0.16512 C 0.53975 0.14953 0.56701 0.00293 0.57587 -0.02824 " pathEditMode="relative" rAng="0" ptsTypes="AAA">
                                      <p:cBhvr>
                                        <p:cTn id="27" dur="2000" fill="hold"/>
                                        <p:tgtEl>
                                          <p:spTgt spid="81"/>
                                        </p:tgtEl>
                                        <p:attrNameLst>
                                          <p:attrName>ppt_x</p:attrName>
                                          <p:attrName>ppt_y</p:attrName>
                                        </p:attrNameLst>
                                      </p:cBhvr>
                                      <p:rCtr x="11007" y="432"/>
                                    </p:animMotion>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81"/>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grpId="0" nodeType="afterEffect">
                                  <p:stCondLst>
                                    <p:cond delay="100"/>
                                  </p:stCondLst>
                                  <p:childTnLst>
                                    <p:set>
                                      <p:cBhvr>
                                        <p:cTn id="34" dur="1" fill="hold">
                                          <p:stCondLst>
                                            <p:cond delay="0"/>
                                          </p:stCondLst>
                                        </p:cTn>
                                        <p:tgtEl>
                                          <p:spTgt spid="9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8" presetClass="emph" presetSubtype="0" fill="hold" nodeType="clickEffect">
                                  <p:stCondLst>
                                    <p:cond delay="0"/>
                                  </p:stCondLst>
                                  <p:childTnLst>
                                    <p:animRot by="32400000">
                                      <p:cBhvr>
                                        <p:cTn id="38" dur="500" fill="hold"/>
                                        <p:tgtEl>
                                          <p:spTgt spid="87"/>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1" nodeType="clickEffect">
                                  <p:stCondLst>
                                    <p:cond delay="0"/>
                                  </p:stCondLst>
                                  <p:childTnLst>
                                    <p:animMotion origin="layout" path="M 1.66667E-6 -9.87654E-7 C 0.01884 0.01528 0.03767 0.03071 0.00087 0.04707 C -0.03594 0.06343 -0.18412 0.08935 -0.22101 0.09799 " pathEditMode="relative" rAng="0" ptsTypes="AAA">
                                      <p:cBhvr>
                                        <p:cTn id="42" dur="2000" fill="hold"/>
                                        <p:tgtEl>
                                          <p:spTgt spid="93"/>
                                        </p:tgtEl>
                                        <p:attrNameLst>
                                          <p:attrName>ppt_x</p:attrName>
                                          <p:attrName>ppt_y</p:attrName>
                                        </p:attrNameLst>
                                      </p:cBhvr>
                                      <p:rCtr x="-9957" y="4892"/>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0" presetClass="path" presetSubtype="0" accel="50000" decel="50000" fill="hold" grpId="2" nodeType="clickEffect">
                                  <p:stCondLst>
                                    <p:cond delay="0"/>
                                  </p:stCondLst>
                                  <p:childTnLst>
                                    <p:animMotion origin="layout" path="M 0.35573 0.06528 L 0.7099 0.51713 " pathEditMode="relative" rAng="0" ptsTypes="AA">
                                      <p:cBhvr>
                                        <p:cTn id="52" dur="2000" fill="hold"/>
                                        <p:tgtEl>
                                          <p:spTgt spid="98"/>
                                        </p:tgtEl>
                                        <p:attrNameLst>
                                          <p:attrName>ppt_x</p:attrName>
                                          <p:attrName>ppt_y</p:attrName>
                                        </p:attrNameLst>
                                      </p:cBhvr>
                                      <p:rCtr x="17708" y="22593"/>
                                    </p:animMotion>
                                  </p:childTnLst>
                                </p:cTn>
                              </p:par>
                              <p:par>
                                <p:cTn id="53" presetID="0" presetClass="path" presetSubtype="0" accel="50000" decel="50000" fill="hold" grpId="2" nodeType="withEffect">
                                  <p:stCondLst>
                                    <p:cond delay="0"/>
                                  </p:stCondLst>
                                  <p:childTnLst>
                                    <p:animMotion origin="layout" path="M -0.23038 0.10154 L 0.12378 0.5534 " pathEditMode="relative" rAng="0" ptsTypes="AA">
                                      <p:cBhvr>
                                        <p:cTn id="54" dur="2000" fill="hold"/>
                                        <p:tgtEl>
                                          <p:spTgt spid="93"/>
                                        </p:tgtEl>
                                        <p:attrNameLst>
                                          <p:attrName>ppt_x</p:attrName>
                                          <p:attrName>ppt_y</p:attrName>
                                        </p:attrNameLst>
                                      </p:cBhvr>
                                      <p:rCtr x="17708" y="22593"/>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8" presetClass="emph" presetSubtype="0" fill="hold" nodeType="clickEffect">
                                  <p:stCondLst>
                                    <p:cond delay="0"/>
                                  </p:stCondLst>
                                  <p:childTnLst>
                                    <p:animRot by="32400000">
                                      <p:cBhvr>
                                        <p:cTn id="62" dur="500" fill="hold"/>
                                        <p:tgtEl>
                                          <p:spTgt spid="94"/>
                                        </p:tgtEl>
                                        <p:attrNameLst>
                                          <p:attrName>r</p:attrName>
                                        </p:attrNameLst>
                                      </p:cBhvr>
                                    </p:animRot>
                                  </p:childTnLst>
                                </p:cTn>
                              </p:par>
                              <p:par>
                                <p:cTn id="63" presetID="1" presetClass="exit" presetSubtype="0" fill="hold" grpId="1" nodeType="withEffect">
                                  <p:stCondLst>
                                    <p:cond delay="0"/>
                                  </p:stCondLst>
                                  <p:childTnLst>
                                    <p:set>
                                      <p:cBhvr>
                                        <p:cTn id="64" dur="1" fill="hold">
                                          <p:stCondLst>
                                            <p:cond delay="0"/>
                                          </p:stCondLst>
                                        </p:cTn>
                                        <p:tgtEl>
                                          <p:spTgt spid="98"/>
                                        </p:tgtEl>
                                        <p:attrNameLst>
                                          <p:attrName>style.visibility</p:attrName>
                                        </p:attrNameLst>
                                      </p:cBhvr>
                                      <p:to>
                                        <p:strVal val="hidden"/>
                                      </p:to>
                                    </p:set>
                                  </p:childTnLst>
                                </p:cTn>
                              </p:par>
                              <p:par>
                                <p:cTn id="65" presetID="1" presetClass="exit" presetSubtype="0" fill="hold" grpId="3" nodeType="withEffect">
                                  <p:stCondLst>
                                    <p:cond delay="0"/>
                                  </p:stCondLst>
                                  <p:childTnLst>
                                    <p:set>
                                      <p:cBhvr>
                                        <p:cTn id="66" dur="1" fill="hold">
                                          <p:stCondLst>
                                            <p:cond delay="0"/>
                                          </p:stCondLst>
                                        </p:cTn>
                                        <p:tgtEl>
                                          <p:spTgt spid="93"/>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nodeType="clickEffect">
                                  <p:stCondLst>
                                    <p:cond delay="0"/>
                                  </p:stCondLst>
                                  <p:childTnLst>
                                    <p:animMotion origin="layout" path="M -0.00964 -0.0554 C -0.02587 -0.14953 -0.04184 -0.24351 -0.16007 -0.29305 C -0.27882 -0.34243 -0.62266 -0.3395 -0.7204 -0.35216 " pathEditMode="relative" rAng="0" ptsTypes="AAA">
                                      <p:cBhvr>
                                        <p:cTn id="70" dur="2000" fill="hold"/>
                                        <p:tgtEl>
                                          <p:spTgt spid="99"/>
                                        </p:tgtEl>
                                        <p:attrNameLst>
                                          <p:attrName>ppt_x</p:attrName>
                                          <p:attrName>ppt_y</p:attrName>
                                        </p:attrNameLst>
                                      </p:cBhvr>
                                      <p:rCtr x="-35538" y="-14846"/>
                                    </p:animMotion>
                                  </p:childTnLst>
                                </p:cTn>
                              </p:par>
                              <p:par>
                                <p:cTn id="71" presetID="8" presetClass="emph" presetSubtype="0" fill="hold" nodeType="withEffect">
                                  <p:stCondLst>
                                    <p:cond delay="500"/>
                                  </p:stCondLst>
                                  <p:childTnLst>
                                    <p:animRot by="32400000">
                                      <p:cBhvr>
                                        <p:cTn id="72" dur="500" fill="hold"/>
                                        <p:tgtEl>
                                          <p:spTgt spid="86"/>
                                        </p:tgtEl>
                                        <p:attrNameLst>
                                          <p:attrName>r</p:attrName>
                                        </p:attrNameLst>
                                      </p:cBhvr>
                                    </p:animRo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9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95"/>
                                        </p:tgtEl>
                                        <p:attrNameLst>
                                          <p:attrName>style.visibility</p:attrName>
                                        </p:attrNameLst>
                                      </p:cBhvr>
                                      <p:to>
                                        <p:strVal val="hidden"/>
                                      </p:to>
                                    </p:set>
                                  </p:childTnLst>
                                </p:cTn>
                              </p:par>
                              <p:par>
                                <p:cTn id="83" presetID="0" presetClass="path" presetSubtype="0" accel="50000" decel="50000" fill="hold" nodeType="withEffect">
                                  <p:stCondLst>
                                    <p:cond delay="0"/>
                                  </p:stCondLst>
                                  <p:childTnLst>
                                    <p:animMotion origin="layout" path="M -0.00217 -0.00694 L 0.00616 -0.22345 " pathEditMode="relative" rAng="0" ptsTypes="AA">
                                      <p:cBhvr>
                                        <p:cTn id="84" dur="1000" fill="hold"/>
                                        <p:tgtEl>
                                          <p:spTgt spid="1030"/>
                                        </p:tgtEl>
                                        <p:attrNameLst>
                                          <p:attrName>ppt_x</p:attrName>
                                          <p:attrName>ppt_y</p:attrName>
                                        </p:attrNameLst>
                                      </p:cBhvr>
                                      <p:rCtr x="417" y="-10833"/>
                                    </p:animMotion>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87"/>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0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1" grpId="1"/>
      <p:bldP spid="81" grpId="2"/>
      <p:bldP spid="98" grpId="0"/>
      <p:bldP spid="98" grpId="1"/>
      <p:bldP spid="98" grpId="2"/>
      <p:bldP spid="93" grpId="0"/>
      <p:bldP spid="93" grpId="1"/>
      <p:bldP spid="93" grpId="2"/>
      <p:bldP spid="93" grpId="3"/>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a:grpSpLocks noChangeAspect="1"/>
          </p:cNvGrpSpPr>
          <p:nvPr/>
        </p:nvGrpSpPr>
        <p:grpSpPr>
          <a:xfrm>
            <a:off x="1513700" y="1513714"/>
            <a:ext cx="7259600" cy="7259571"/>
            <a:chOff x="0" y="0"/>
            <a:chExt cx="6350000" cy="6349975"/>
          </a:xfrm>
        </p:grpSpPr>
        <p:sp>
          <p:nvSpPr>
            <p:cNvPr id="4" name="Freeform 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5046" r="-25046"/>
              </a:stretch>
            </a:blipFill>
          </p:spPr>
          <p:txBody>
            <a:bodyPr/>
            <a:lstStyle/>
            <a:p>
              <a:endParaRPr lang="en-US"/>
            </a:p>
          </p:txBody>
        </p:sp>
      </p:grpSp>
      <p:grpSp>
        <p:nvGrpSpPr>
          <p:cNvPr id="5" name="Group 5"/>
          <p:cNvGrpSpPr/>
          <p:nvPr/>
        </p:nvGrpSpPr>
        <p:grpSpPr>
          <a:xfrm>
            <a:off x="10908095" y="3484721"/>
            <a:ext cx="6758810" cy="3519954"/>
            <a:chOff x="0" y="295275"/>
            <a:chExt cx="9011747" cy="4693271"/>
          </a:xfrm>
        </p:grpSpPr>
        <p:sp>
          <p:nvSpPr>
            <p:cNvPr id="6" name="TextBox 6"/>
            <p:cNvSpPr txBox="1"/>
            <p:nvPr/>
          </p:nvSpPr>
          <p:spPr>
            <a:xfrm>
              <a:off x="0" y="295275"/>
              <a:ext cx="9011747" cy="3346214"/>
            </a:xfrm>
            <a:prstGeom prst="rect">
              <a:avLst/>
            </a:prstGeom>
          </p:spPr>
          <p:txBody>
            <a:bodyPr lIns="0" tIns="0" rIns="0" bIns="0" rtlCol="0" anchor="t">
              <a:spAutoFit/>
            </a:bodyPr>
            <a:lstStyle/>
            <a:p>
              <a:pPr marL="0" lvl="0" indent="0" algn="ctr">
                <a:lnSpc>
                  <a:spcPts val="9360"/>
                </a:lnSpc>
              </a:pPr>
              <a:r>
                <a:rPr lang="en-US" sz="10400" u="none" strike="noStrike" spc="-436" dirty="0">
                  <a:solidFill>
                    <a:srgbClr val="F7E3E5"/>
                  </a:solidFill>
                  <a:latin typeface="Gladiola"/>
                  <a:ea typeface="Gladiola"/>
                  <a:cs typeface="Gladiola"/>
                  <a:sym typeface="Gladiola"/>
                </a:rPr>
                <a:t>Don’t give your data away!</a:t>
              </a:r>
            </a:p>
          </p:txBody>
        </p:sp>
        <p:sp>
          <p:nvSpPr>
            <p:cNvPr id="7" name="TextBox 7"/>
            <p:cNvSpPr txBox="1"/>
            <p:nvPr/>
          </p:nvSpPr>
          <p:spPr>
            <a:xfrm>
              <a:off x="1268633" y="3611246"/>
              <a:ext cx="6474480" cy="1377300"/>
            </a:xfrm>
            <a:prstGeom prst="rect">
              <a:avLst/>
            </a:prstGeom>
          </p:spPr>
          <p:txBody>
            <a:bodyPr lIns="0" tIns="0" rIns="0" bIns="0" rtlCol="0" anchor="t">
              <a:spAutoFit/>
            </a:bodyPr>
            <a:lstStyle/>
            <a:p>
              <a:pPr algn="ctr">
                <a:lnSpc>
                  <a:spcPts val="2730"/>
                </a:lnSpc>
              </a:pPr>
              <a:r>
                <a:rPr lang="en-US" sz="2100" dirty="0">
                  <a:solidFill>
                    <a:srgbClr val="F7E3E5"/>
                  </a:solidFill>
                  <a:latin typeface="ITC Avant Garde Gothic"/>
                  <a:ea typeface="ITC Avant Garde Gothic"/>
                  <a:cs typeface="ITC Avant Garde Gothic"/>
                  <a:sym typeface="ITC Avant Garde Gothic"/>
                </a:rPr>
                <a:t>Brian Roberts is selling it and actively accelerating the decay of our society</a:t>
              </a:r>
            </a:p>
          </p:txBody>
        </p:sp>
      </p:grpSp>
      <p:pic>
        <p:nvPicPr>
          <p:cNvPr id="10" name="Picture 9" descr="A close-up of a person's face&#10;&#10;AI-generated content may be incorrect.">
            <a:extLst>
              <a:ext uri="{FF2B5EF4-FFF2-40B4-BE49-F238E27FC236}">
                <a16:creationId xmlns:a16="http://schemas.microsoft.com/office/drawing/2014/main" id="{DF0F12A6-34AE-DFAE-A6E8-21F4F7B69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2628900"/>
            <a:ext cx="1828800" cy="2760133"/>
          </a:xfrm>
          <a:prstGeom prst="rect">
            <a:avLst/>
          </a:prstGeom>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1044489"/>
            <a:ext cx="18680719" cy="12375977"/>
          </a:xfrm>
          <a:custGeom>
            <a:avLst/>
            <a:gdLst/>
            <a:ahLst/>
            <a:cxnLst/>
            <a:rect l="l" t="t" r="r" b="b"/>
            <a:pathLst>
              <a:path w="18680719" h="12375977">
                <a:moveTo>
                  <a:pt x="0" y="0"/>
                </a:moveTo>
                <a:lnTo>
                  <a:pt x="18680720" y="0"/>
                </a:lnTo>
                <a:lnTo>
                  <a:pt x="18680720" y="12375977"/>
                </a:lnTo>
                <a:lnTo>
                  <a:pt x="0" y="12375977"/>
                </a:lnTo>
                <a:lnTo>
                  <a:pt x="0" y="0"/>
                </a:lnTo>
                <a:close/>
              </a:path>
            </a:pathLst>
          </a:custGeom>
          <a:blipFill>
            <a:blip r:embed="rId2"/>
            <a:stretch>
              <a:fillRect/>
            </a:stretch>
          </a:blipFill>
        </p:spPr>
        <p:txBody>
          <a:bodyPr/>
          <a:lstStyle/>
          <a:p>
            <a:endParaRPr lang="en-US"/>
          </a:p>
        </p:txBody>
      </p:sp>
      <p:sp>
        <p:nvSpPr>
          <p:cNvPr id="4" name="Freeform 4"/>
          <p:cNvSpPr/>
          <p:nvPr/>
        </p:nvSpPr>
        <p:spPr>
          <a:xfrm>
            <a:off x="-4848127" y="1594239"/>
            <a:ext cx="10970512" cy="9349415"/>
          </a:xfrm>
          <a:custGeom>
            <a:avLst/>
            <a:gdLst/>
            <a:ahLst/>
            <a:cxnLst/>
            <a:rect l="l" t="t" r="r" b="b"/>
            <a:pathLst>
              <a:path w="10970512" h="9349415">
                <a:moveTo>
                  <a:pt x="0" y="0"/>
                </a:moveTo>
                <a:lnTo>
                  <a:pt x="10970511" y="0"/>
                </a:lnTo>
                <a:lnTo>
                  <a:pt x="10970511" y="9349415"/>
                </a:lnTo>
                <a:lnTo>
                  <a:pt x="0" y="9349415"/>
                </a:lnTo>
                <a:lnTo>
                  <a:pt x="0" y="0"/>
                </a:lnTo>
                <a:close/>
              </a:path>
            </a:pathLst>
          </a:custGeom>
          <a:blipFill>
            <a:blip r:embed="rId3"/>
            <a:stretch>
              <a:fillRect t="-122378" r="-26266"/>
            </a:stretch>
          </a:blipFill>
        </p:spPr>
        <p:txBody>
          <a:bodyPr/>
          <a:lstStyle/>
          <a:p>
            <a:endParaRPr lang="en-US"/>
          </a:p>
        </p:txBody>
      </p:sp>
      <p:sp>
        <p:nvSpPr>
          <p:cNvPr id="5" name="Freeform 5"/>
          <p:cNvSpPr/>
          <p:nvPr/>
        </p:nvSpPr>
        <p:spPr>
          <a:xfrm>
            <a:off x="10280099" y="1099775"/>
            <a:ext cx="10876650" cy="9269423"/>
          </a:xfrm>
          <a:custGeom>
            <a:avLst/>
            <a:gdLst/>
            <a:ahLst/>
            <a:cxnLst/>
            <a:rect l="l" t="t" r="r" b="b"/>
            <a:pathLst>
              <a:path w="10876650" h="9269423">
                <a:moveTo>
                  <a:pt x="0" y="0"/>
                </a:moveTo>
                <a:lnTo>
                  <a:pt x="10876651" y="0"/>
                </a:lnTo>
                <a:lnTo>
                  <a:pt x="10876651" y="9269423"/>
                </a:lnTo>
                <a:lnTo>
                  <a:pt x="0" y="9269423"/>
                </a:lnTo>
                <a:lnTo>
                  <a:pt x="0" y="0"/>
                </a:lnTo>
                <a:close/>
              </a:path>
            </a:pathLst>
          </a:custGeom>
          <a:blipFill>
            <a:blip r:embed="rId3"/>
            <a:stretch>
              <a:fillRect t="-122378" r="-26266"/>
            </a:stretch>
          </a:blipFill>
        </p:spPr>
        <p:txBody>
          <a:bodyPr/>
          <a:lstStyle/>
          <a:p>
            <a:endParaRPr lang="en-US"/>
          </a:p>
        </p:txBody>
      </p:sp>
      <p:grpSp>
        <p:nvGrpSpPr>
          <p:cNvPr id="6" name="Group 6"/>
          <p:cNvGrpSpPr/>
          <p:nvPr/>
        </p:nvGrpSpPr>
        <p:grpSpPr>
          <a:xfrm>
            <a:off x="0" y="0"/>
            <a:ext cx="2637399" cy="2625664"/>
            <a:chOff x="0" y="0"/>
            <a:chExt cx="3516531" cy="3500885"/>
          </a:xfrm>
        </p:grpSpPr>
        <p:sp>
          <p:nvSpPr>
            <p:cNvPr id="7" name="Freeform 7"/>
            <p:cNvSpPr/>
            <p:nvPr/>
          </p:nvSpPr>
          <p:spPr>
            <a:xfrm>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4"/>
              <a:stretch>
                <a:fillRect/>
              </a:stretch>
            </a:blipFill>
            <a:ln cap="sq">
              <a:noFill/>
              <a:prstDash val="solid"/>
              <a:miter/>
            </a:ln>
          </p:spPr>
          <p:txBody>
            <a:bodyPr/>
            <a:lstStyle/>
            <a:p>
              <a:endParaRPr lang="en-US"/>
            </a:p>
          </p:txBody>
        </p:sp>
        <p:sp>
          <p:nvSpPr>
            <p:cNvPr id="8" name="Freeform 8"/>
            <p:cNvSpPr/>
            <p:nvPr/>
          </p:nvSpPr>
          <p:spPr>
            <a:xfrm rot="-1229984">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4"/>
              <a:stretch>
                <a:fillRect/>
              </a:stretch>
            </a:blipFill>
            <a:ln cap="sq">
              <a:noFill/>
              <a:prstDash val="solid"/>
              <a:miter/>
            </a:ln>
          </p:spPr>
          <p:txBody>
            <a:bodyPr/>
            <a:lstStyle/>
            <a:p>
              <a:endParaRPr lang="en-US"/>
            </a:p>
          </p:txBody>
        </p:sp>
        <p:sp>
          <p:nvSpPr>
            <p:cNvPr id="9" name="Freeform 9"/>
            <p:cNvSpPr/>
            <p:nvPr/>
          </p:nvSpPr>
          <p:spPr>
            <a:xfrm rot="-556451">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4"/>
              <a:stretch>
                <a:fillRect/>
              </a:stretch>
            </a:blipFill>
            <a:ln cap="sq">
              <a:noFill/>
              <a:prstDash val="solid"/>
              <a:miter/>
            </a:ln>
          </p:spPr>
          <p:txBody>
            <a:bodyPr/>
            <a:lstStyle/>
            <a:p>
              <a:endParaRPr lang="en-US"/>
            </a:p>
          </p:txBody>
        </p:sp>
        <p:sp>
          <p:nvSpPr>
            <p:cNvPr id="10" name="Freeform 10"/>
            <p:cNvSpPr/>
            <p:nvPr/>
          </p:nvSpPr>
          <p:spPr>
            <a:xfrm rot="-1786435">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4"/>
              <a:stretch>
                <a:fillRect/>
              </a:stretch>
            </a:blipFill>
            <a:ln cap="sq">
              <a:noFill/>
              <a:prstDash val="solid"/>
              <a:miter/>
            </a:ln>
          </p:spPr>
          <p:txBody>
            <a:bodyPr/>
            <a:lstStyle/>
            <a:p>
              <a:endParaRPr lang="en-US"/>
            </a:p>
          </p:txBody>
        </p:sp>
      </p:grpSp>
      <p:sp>
        <p:nvSpPr>
          <p:cNvPr id="11" name="TextBox 11"/>
          <p:cNvSpPr txBox="1"/>
          <p:nvPr/>
        </p:nvSpPr>
        <p:spPr>
          <a:xfrm>
            <a:off x="1008095" y="854680"/>
            <a:ext cx="621209" cy="821055"/>
          </a:xfrm>
          <a:prstGeom prst="rect">
            <a:avLst/>
          </a:prstGeom>
        </p:spPr>
        <p:txBody>
          <a:bodyPr lIns="0" tIns="0" rIns="0" bIns="0" rtlCol="0" anchor="t">
            <a:spAutoFit/>
          </a:bodyPr>
          <a:lstStyle/>
          <a:p>
            <a:pPr algn="ctr">
              <a:lnSpc>
                <a:spcPts val="6719"/>
              </a:lnSpc>
              <a:spcBef>
                <a:spcPct val="0"/>
              </a:spcBef>
            </a:pPr>
            <a:r>
              <a:rPr lang="en-US" sz="4800">
                <a:solidFill>
                  <a:srgbClr val="F7E3E5"/>
                </a:solidFill>
                <a:latin typeface="Gladiola"/>
                <a:ea typeface="Gladiola"/>
                <a:cs typeface="Gladiola"/>
                <a:sym typeface="Gladiola"/>
              </a:rPr>
              <a:t>02</a:t>
            </a:r>
          </a:p>
        </p:txBody>
      </p:sp>
      <p:sp>
        <p:nvSpPr>
          <p:cNvPr id="16" name="TextBox 4">
            <a:extLst>
              <a:ext uri="{FF2B5EF4-FFF2-40B4-BE49-F238E27FC236}">
                <a16:creationId xmlns:a16="http://schemas.microsoft.com/office/drawing/2014/main" id="{15C73FC9-AC23-A199-2CFC-D1E0F8777332}"/>
              </a:ext>
            </a:extLst>
          </p:cNvPr>
          <p:cNvSpPr txBox="1"/>
          <p:nvPr/>
        </p:nvSpPr>
        <p:spPr>
          <a:xfrm>
            <a:off x="2697468" y="2147374"/>
            <a:ext cx="13304532" cy="6812891"/>
          </a:xfrm>
          <a:prstGeom prst="rect">
            <a:avLst/>
          </a:prstGeom>
        </p:spPr>
        <p:txBody>
          <a:bodyPr wrap="square" lIns="0" tIns="0" rIns="0" bIns="0" rtlCol="0" anchor="t">
            <a:spAutoFit/>
          </a:bodyPr>
          <a:lstStyle/>
          <a:p>
            <a:pPr algn="ctr">
              <a:lnSpc>
                <a:spcPts val="25504"/>
              </a:lnSpc>
            </a:pPr>
            <a:r>
              <a:rPr lang="en-US" sz="28337" dirty="0">
                <a:solidFill>
                  <a:srgbClr val="F11CA7"/>
                </a:solidFill>
                <a:latin typeface="Gladiola"/>
                <a:ea typeface="Gladiola"/>
                <a:cs typeface="Gladiola"/>
                <a:sym typeface="Gladiola"/>
              </a:rPr>
              <a:t>A Better Way</a:t>
            </a:r>
          </a:p>
        </p:txBody>
      </p:sp>
      <p:sp>
        <p:nvSpPr>
          <p:cNvPr id="17" name="TextBox 4">
            <a:extLst>
              <a:ext uri="{FF2B5EF4-FFF2-40B4-BE49-F238E27FC236}">
                <a16:creationId xmlns:a16="http://schemas.microsoft.com/office/drawing/2014/main" id="{50881FC7-82F5-8317-44BE-006BE8725DB9}"/>
              </a:ext>
            </a:extLst>
          </p:cNvPr>
          <p:cNvSpPr txBox="1"/>
          <p:nvPr/>
        </p:nvSpPr>
        <p:spPr>
          <a:xfrm>
            <a:off x="2858545" y="2216809"/>
            <a:ext cx="12456198" cy="6812891"/>
          </a:xfrm>
          <a:prstGeom prst="rect">
            <a:avLst/>
          </a:prstGeom>
        </p:spPr>
        <p:txBody>
          <a:bodyPr wrap="square" lIns="0" tIns="0" rIns="0" bIns="0" rtlCol="0" anchor="t">
            <a:spAutoFit/>
          </a:bodyPr>
          <a:lstStyle/>
          <a:p>
            <a:pPr algn="ctr">
              <a:lnSpc>
                <a:spcPts val="25504"/>
              </a:lnSpc>
            </a:pPr>
            <a:r>
              <a:rPr lang="en-US" sz="28337" dirty="0">
                <a:solidFill>
                  <a:srgbClr val="F7E3E5"/>
                </a:solidFill>
                <a:latin typeface="Gladiola"/>
                <a:ea typeface="Gladiola"/>
                <a:cs typeface="Gladiola"/>
                <a:sym typeface="Gladiola"/>
              </a:rPr>
              <a:t>A Better Way</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340CB-4B5E-C4F4-933F-40779A7BDC3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B1519B0-D9A1-01AF-889C-42527D57B54C}"/>
              </a:ext>
            </a:extLst>
          </p:cNvPr>
          <p:cNvGrpSpPr/>
          <p:nvPr/>
        </p:nvGrpSpPr>
        <p:grpSpPr>
          <a:xfrm>
            <a:off x="0" y="3623652"/>
            <a:ext cx="18288000" cy="6663348"/>
            <a:chOff x="0" y="0"/>
            <a:chExt cx="4816593" cy="1754956"/>
          </a:xfrm>
        </p:grpSpPr>
        <p:sp>
          <p:nvSpPr>
            <p:cNvPr id="3" name="Freeform 3">
              <a:extLst>
                <a:ext uri="{FF2B5EF4-FFF2-40B4-BE49-F238E27FC236}">
                  <a16:creationId xmlns:a16="http://schemas.microsoft.com/office/drawing/2014/main" id="{0C86BA79-5EA2-76E9-CB11-DA9CFA08F812}"/>
                </a:ext>
              </a:extLst>
            </p:cNvPr>
            <p:cNvSpPr/>
            <p:nvPr/>
          </p:nvSpPr>
          <p:spPr>
            <a:xfrm>
              <a:off x="0" y="0"/>
              <a:ext cx="4816592" cy="1754956"/>
            </a:xfrm>
            <a:custGeom>
              <a:avLst/>
              <a:gdLst/>
              <a:ahLst/>
              <a:cxnLst/>
              <a:rect l="l" t="t" r="r" b="b"/>
              <a:pathLst>
                <a:path w="4816592" h="1754956">
                  <a:moveTo>
                    <a:pt x="0" y="0"/>
                  </a:moveTo>
                  <a:lnTo>
                    <a:pt x="4816592" y="0"/>
                  </a:lnTo>
                  <a:lnTo>
                    <a:pt x="4816592" y="1754956"/>
                  </a:lnTo>
                  <a:lnTo>
                    <a:pt x="0" y="1754956"/>
                  </a:lnTo>
                  <a:close/>
                </a:path>
              </a:pathLst>
            </a:custGeom>
            <a:solidFill>
              <a:srgbClr val="F11DA7"/>
            </a:solidFill>
          </p:spPr>
          <p:txBody>
            <a:bodyPr/>
            <a:lstStyle/>
            <a:p>
              <a:endParaRPr lang="en-US" dirty="0"/>
            </a:p>
          </p:txBody>
        </p:sp>
        <p:sp>
          <p:nvSpPr>
            <p:cNvPr id="4" name="TextBox 4">
              <a:extLst>
                <a:ext uri="{FF2B5EF4-FFF2-40B4-BE49-F238E27FC236}">
                  <a16:creationId xmlns:a16="http://schemas.microsoft.com/office/drawing/2014/main" id="{A684CD77-6C08-1B9C-A8F4-331245FD6964}"/>
                </a:ext>
              </a:extLst>
            </p:cNvPr>
            <p:cNvSpPr txBox="1"/>
            <p:nvPr/>
          </p:nvSpPr>
          <p:spPr>
            <a:xfrm>
              <a:off x="0" y="-47625"/>
              <a:ext cx="4816593" cy="1802581"/>
            </a:xfrm>
            <a:prstGeom prst="rect">
              <a:avLst/>
            </a:prstGeom>
          </p:spPr>
          <p:txBody>
            <a:bodyPr lIns="50800" tIns="50800" rIns="50800" bIns="50800" rtlCol="0" anchor="ctr"/>
            <a:lstStyle/>
            <a:p>
              <a:pPr algn="ctr">
                <a:lnSpc>
                  <a:spcPts val="3359"/>
                </a:lnSpc>
              </a:pPr>
              <a:endParaRPr/>
            </a:p>
          </p:txBody>
        </p:sp>
      </p:grpSp>
      <p:sp>
        <p:nvSpPr>
          <p:cNvPr id="5" name="Freeform 5">
            <a:extLst>
              <a:ext uri="{FF2B5EF4-FFF2-40B4-BE49-F238E27FC236}">
                <a16:creationId xmlns:a16="http://schemas.microsoft.com/office/drawing/2014/main" id="{AC9E1ACD-5396-E0C8-CB0D-9F39EFC5CD2E}"/>
              </a:ext>
            </a:extLst>
          </p:cNvPr>
          <p:cNvSpPr/>
          <p:nvPr/>
        </p:nvSpPr>
        <p:spPr>
          <a:xfrm>
            <a:off x="0" y="0"/>
            <a:ext cx="18288000" cy="3623652"/>
          </a:xfrm>
          <a:custGeom>
            <a:avLst/>
            <a:gdLst/>
            <a:ahLst/>
            <a:cxnLst/>
            <a:rect l="l" t="t" r="r" b="b"/>
            <a:pathLst>
              <a:path w="18288000" h="3623652">
                <a:moveTo>
                  <a:pt x="0" y="0"/>
                </a:moveTo>
                <a:lnTo>
                  <a:pt x="18288000" y="0"/>
                </a:lnTo>
                <a:lnTo>
                  <a:pt x="18288000" y="3623652"/>
                </a:lnTo>
                <a:lnTo>
                  <a:pt x="0" y="3623652"/>
                </a:lnTo>
                <a:lnTo>
                  <a:pt x="0" y="0"/>
                </a:lnTo>
                <a:close/>
              </a:path>
            </a:pathLst>
          </a:custGeom>
          <a:blipFill>
            <a:blip r:embed="rId2"/>
            <a:stretch>
              <a:fillRect t="-689" b="-246911"/>
            </a:stretch>
          </a:blipFill>
        </p:spPr>
        <p:txBody>
          <a:bodyPr/>
          <a:lstStyle/>
          <a:p>
            <a:endParaRPr lang="en-US"/>
          </a:p>
        </p:txBody>
      </p:sp>
      <p:pic>
        <p:nvPicPr>
          <p:cNvPr id="9" name="Picture 4" descr="Server PNG Images, Server Icon Free Download - Free Transparent PNG Logos">
            <a:extLst>
              <a:ext uri="{FF2B5EF4-FFF2-40B4-BE49-F238E27FC236}">
                <a16:creationId xmlns:a16="http://schemas.microsoft.com/office/drawing/2014/main" id="{909ECE46-8641-19E6-83D7-2AA5E0D93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2112" y="5328800"/>
            <a:ext cx="3114394" cy="3114394"/>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a:extLst>
              <a:ext uri="{FF2B5EF4-FFF2-40B4-BE49-F238E27FC236}">
                <a16:creationId xmlns:a16="http://schemas.microsoft.com/office/drawing/2014/main" id="{078700A2-C1B6-BDD8-779D-FEB8BDC4DB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04498" y="4109278"/>
            <a:ext cx="4334306" cy="1684849"/>
          </a:xfrm>
          <a:prstGeom prst="rect">
            <a:avLst/>
          </a:prstGeom>
        </p:spPr>
      </p:pic>
      <p:pic>
        <p:nvPicPr>
          <p:cNvPr id="11" name="Picture 2" descr="Modern Pink Wireless Router with Strong Signal 3D Illustration 46026086 PNG">
            <a:extLst>
              <a:ext uri="{FF2B5EF4-FFF2-40B4-BE49-F238E27FC236}">
                <a16:creationId xmlns:a16="http://schemas.microsoft.com/office/drawing/2014/main" id="{7978B5BA-FE92-B009-99FF-767FE57DE0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804478"/>
            <a:ext cx="6070600" cy="50175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Xfinity Logo - Storia e significato dell'emblema del marchio">
            <a:extLst>
              <a:ext uri="{FF2B5EF4-FFF2-40B4-BE49-F238E27FC236}">
                <a16:creationId xmlns:a16="http://schemas.microsoft.com/office/drawing/2014/main" id="{37B79E92-AEE1-AD72-397D-EF0AEFACBBF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343" r="21671"/>
          <a:stretch>
            <a:fillRect/>
          </a:stretch>
        </p:blipFill>
        <p:spPr bwMode="auto">
          <a:xfrm>
            <a:off x="8107142" y="5406778"/>
            <a:ext cx="2073712" cy="1914625"/>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Arrow Right with solid fill">
            <a:extLst>
              <a:ext uri="{FF2B5EF4-FFF2-40B4-BE49-F238E27FC236}">
                <a16:creationId xmlns:a16="http://schemas.microsoft.com/office/drawing/2014/main" id="{155B830C-AC9F-1AA8-9D37-B5FCC242AC8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75406" y="5308007"/>
            <a:ext cx="2292993" cy="2292993"/>
          </a:xfrm>
          <a:prstGeom prst="rect">
            <a:avLst/>
          </a:prstGeom>
        </p:spPr>
      </p:pic>
      <p:pic>
        <p:nvPicPr>
          <p:cNvPr id="14" name="Graphic 13" descr="Arrow Right with solid fill">
            <a:extLst>
              <a:ext uri="{FF2B5EF4-FFF2-40B4-BE49-F238E27FC236}">
                <a16:creationId xmlns:a16="http://schemas.microsoft.com/office/drawing/2014/main" id="{6AA0A157-CE72-5BD8-F35E-BF2FF4B500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83498" y="5328800"/>
            <a:ext cx="2292993" cy="2292993"/>
          </a:xfrm>
          <a:prstGeom prst="rect">
            <a:avLst/>
          </a:prstGeom>
        </p:spPr>
      </p:pic>
      <p:pic>
        <p:nvPicPr>
          <p:cNvPr id="16" name="Graphic 15">
            <a:extLst>
              <a:ext uri="{FF2B5EF4-FFF2-40B4-BE49-F238E27FC236}">
                <a16:creationId xmlns:a16="http://schemas.microsoft.com/office/drawing/2014/main" id="{BCEBC0E4-7488-FE7A-59AF-817AE6EA51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64420" y="4364637"/>
            <a:ext cx="1178461" cy="1473076"/>
          </a:xfrm>
          <a:prstGeom prst="rect">
            <a:avLst/>
          </a:prstGeom>
        </p:spPr>
      </p:pic>
      <p:pic>
        <p:nvPicPr>
          <p:cNvPr id="17" name="Graphic 16">
            <a:extLst>
              <a:ext uri="{FF2B5EF4-FFF2-40B4-BE49-F238E27FC236}">
                <a16:creationId xmlns:a16="http://schemas.microsoft.com/office/drawing/2014/main" id="{F2412B47-5287-4806-C3F4-4F42B0EB75E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66075" y="4364637"/>
            <a:ext cx="1178461" cy="1473076"/>
          </a:xfrm>
          <a:prstGeom prst="rect">
            <a:avLst/>
          </a:prstGeom>
        </p:spPr>
      </p:pic>
      <p:sp>
        <p:nvSpPr>
          <p:cNvPr id="19" name="TextBox 18">
            <a:extLst>
              <a:ext uri="{FF2B5EF4-FFF2-40B4-BE49-F238E27FC236}">
                <a16:creationId xmlns:a16="http://schemas.microsoft.com/office/drawing/2014/main" id="{3BA24A01-E9FD-4594-42D0-E213D35CE8B6}"/>
              </a:ext>
            </a:extLst>
          </p:cNvPr>
          <p:cNvSpPr txBox="1"/>
          <p:nvPr/>
        </p:nvSpPr>
        <p:spPr>
          <a:xfrm>
            <a:off x="9341492" y="7626662"/>
            <a:ext cx="1392416" cy="1446550"/>
          </a:xfrm>
          <a:prstGeom prst="rect">
            <a:avLst/>
          </a:prstGeom>
          <a:noFill/>
        </p:spPr>
        <p:txBody>
          <a:bodyPr wrap="square">
            <a:spAutoFit/>
          </a:bodyPr>
          <a:lstStyle/>
          <a:p>
            <a:r>
              <a:rPr lang="en-US" sz="8800" dirty="0"/>
              <a:t>💸</a:t>
            </a:r>
          </a:p>
        </p:txBody>
      </p:sp>
      <p:pic>
        <p:nvPicPr>
          <p:cNvPr id="20" name="Graphic 19" descr="Arrow Right with solid fill">
            <a:extLst>
              <a:ext uri="{FF2B5EF4-FFF2-40B4-BE49-F238E27FC236}">
                <a16:creationId xmlns:a16="http://schemas.microsoft.com/office/drawing/2014/main" id="{C79BB07C-83BF-960E-1B7D-FEEA461956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8484209" y="7476161"/>
            <a:ext cx="1416225" cy="1416225"/>
          </a:xfrm>
          <a:prstGeom prst="rect">
            <a:avLst/>
          </a:prstGeom>
        </p:spPr>
      </p:pic>
      <p:pic>
        <p:nvPicPr>
          <p:cNvPr id="6150" name="Picture 6" descr="undefined">
            <a:extLst>
              <a:ext uri="{FF2B5EF4-FFF2-40B4-BE49-F238E27FC236}">
                <a16:creationId xmlns:a16="http://schemas.microsoft.com/office/drawing/2014/main" id="{DB0913EA-1B5D-BB58-98C0-6F69072133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68992" y="9125180"/>
            <a:ext cx="876300" cy="87630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6152" name="Picture 8" descr="Facebook logo">
            <a:extLst>
              <a:ext uri="{FF2B5EF4-FFF2-40B4-BE49-F238E27FC236}">
                <a16:creationId xmlns:a16="http://schemas.microsoft.com/office/drawing/2014/main" id="{A1A66ECD-93E7-B26F-A5FB-782A8C80D93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54171" y="9104529"/>
            <a:ext cx="8763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96179CB3-678F-A3CD-3A54-2E325ABFF43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39350" y="9124009"/>
            <a:ext cx="657746" cy="93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50421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1500"/>
                                        <p:tgtEl>
                                          <p:spTgt spid="12"/>
                                        </p:tgtEl>
                                      </p:cBhvr>
                                    </p:animEffect>
                                    <p:set>
                                      <p:cBhvr>
                                        <p:cTn id="7" dur="1" fill="hold">
                                          <p:stCondLst>
                                            <p:cond delay="1499"/>
                                          </p:stCondLst>
                                        </p:cTn>
                                        <p:tgtEl>
                                          <p:spTgt spid="12"/>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1500"/>
                                        <p:tgtEl>
                                          <p:spTgt spid="13"/>
                                        </p:tgtEl>
                                      </p:cBhvr>
                                    </p:animEffect>
                                    <p:set>
                                      <p:cBhvr>
                                        <p:cTn id="10" dur="1" fill="hold">
                                          <p:stCondLst>
                                            <p:cond delay="1499"/>
                                          </p:stCondLst>
                                        </p:cTn>
                                        <p:tgtEl>
                                          <p:spTgt spid="13"/>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1500"/>
                                        <p:tgtEl>
                                          <p:spTgt spid="14"/>
                                        </p:tgtEl>
                                      </p:cBhvr>
                                    </p:animEffect>
                                    <p:set>
                                      <p:cBhvr>
                                        <p:cTn id="13" dur="1" fill="hold">
                                          <p:stCondLst>
                                            <p:cond delay="1499"/>
                                          </p:stCondLst>
                                        </p:cTn>
                                        <p:tgtEl>
                                          <p:spTgt spid="14"/>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1500"/>
                                        <p:tgtEl>
                                          <p:spTgt spid="16"/>
                                        </p:tgtEl>
                                      </p:cBhvr>
                                    </p:animEffect>
                                    <p:set>
                                      <p:cBhvr>
                                        <p:cTn id="16" dur="1" fill="hold">
                                          <p:stCondLst>
                                            <p:cond delay="1499"/>
                                          </p:stCondLst>
                                        </p:cTn>
                                        <p:tgtEl>
                                          <p:spTgt spid="16"/>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1500"/>
                                        <p:tgtEl>
                                          <p:spTgt spid="17"/>
                                        </p:tgtEl>
                                      </p:cBhvr>
                                    </p:animEffect>
                                    <p:set>
                                      <p:cBhvr>
                                        <p:cTn id="19" dur="1" fill="hold">
                                          <p:stCondLst>
                                            <p:cond delay="1499"/>
                                          </p:stCondLst>
                                        </p:cTn>
                                        <p:tgtEl>
                                          <p:spTgt spid="17"/>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1500"/>
                                        <p:tgtEl>
                                          <p:spTgt spid="20"/>
                                        </p:tgtEl>
                                      </p:cBhvr>
                                    </p:animEffect>
                                    <p:set>
                                      <p:cBhvr>
                                        <p:cTn id="22" dur="1" fill="hold">
                                          <p:stCondLst>
                                            <p:cond delay="1499"/>
                                          </p:stCondLst>
                                        </p:cTn>
                                        <p:tgtEl>
                                          <p:spTgt spid="20"/>
                                        </p:tgtEl>
                                        <p:attrNameLst>
                                          <p:attrName>style.visibility</p:attrName>
                                        </p:attrNameLst>
                                      </p:cBhvr>
                                      <p:to>
                                        <p:strVal val="hidden"/>
                                      </p:to>
                                    </p:set>
                                  </p:childTnLst>
                                </p:cTn>
                              </p:par>
                              <p:par>
                                <p:cTn id="23" presetID="9" presetClass="exit" presetSubtype="0" fill="hold" grpId="0" nodeType="withEffect">
                                  <p:stCondLst>
                                    <p:cond delay="0"/>
                                  </p:stCondLst>
                                  <p:childTnLst>
                                    <p:animEffect transition="out" filter="dissolve">
                                      <p:cBhvr>
                                        <p:cTn id="24" dur="1500"/>
                                        <p:tgtEl>
                                          <p:spTgt spid="19"/>
                                        </p:tgtEl>
                                      </p:cBhvr>
                                    </p:animEffect>
                                    <p:set>
                                      <p:cBhvr>
                                        <p:cTn id="25" dur="1" fill="hold">
                                          <p:stCondLst>
                                            <p:cond delay="1499"/>
                                          </p:stCondLst>
                                        </p:cTn>
                                        <p:tgtEl>
                                          <p:spTgt spid="19"/>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1500"/>
                                        <p:tgtEl>
                                          <p:spTgt spid="6150"/>
                                        </p:tgtEl>
                                      </p:cBhvr>
                                    </p:animEffect>
                                    <p:set>
                                      <p:cBhvr>
                                        <p:cTn id="28" dur="1" fill="hold">
                                          <p:stCondLst>
                                            <p:cond delay="1499"/>
                                          </p:stCondLst>
                                        </p:cTn>
                                        <p:tgtEl>
                                          <p:spTgt spid="6150"/>
                                        </p:tgtEl>
                                        <p:attrNameLst>
                                          <p:attrName>style.visibility</p:attrName>
                                        </p:attrNameLst>
                                      </p:cBhvr>
                                      <p:to>
                                        <p:strVal val="hidden"/>
                                      </p:to>
                                    </p:set>
                                  </p:childTnLst>
                                </p:cTn>
                              </p:par>
                              <p:par>
                                <p:cTn id="29" presetID="9" presetClass="exit" presetSubtype="0" fill="hold" nodeType="withEffect">
                                  <p:stCondLst>
                                    <p:cond delay="0"/>
                                  </p:stCondLst>
                                  <p:childTnLst>
                                    <p:animEffect transition="out" filter="dissolve">
                                      <p:cBhvr>
                                        <p:cTn id="30" dur="1500"/>
                                        <p:tgtEl>
                                          <p:spTgt spid="6152"/>
                                        </p:tgtEl>
                                      </p:cBhvr>
                                    </p:animEffect>
                                    <p:set>
                                      <p:cBhvr>
                                        <p:cTn id="31" dur="1" fill="hold">
                                          <p:stCondLst>
                                            <p:cond delay="1499"/>
                                          </p:stCondLst>
                                        </p:cTn>
                                        <p:tgtEl>
                                          <p:spTgt spid="6152"/>
                                        </p:tgtEl>
                                        <p:attrNameLst>
                                          <p:attrName>style.visibility</p:attrName>
                                        </p:attrNameLst>
                                      </p:cBhvr>
                                      <p:to>
                                        <p:strVal val="hidden"/>
                                      </p:to>
                                    </p:set>
                                  </p:childTnLst>
                                </p:cTn>
                              </p:par>
                              <p:par>
                                <p:cTn id="32" presetID="9" presetClass="exit" presetSubtype="0" fill="hold" nodeType="withEffect">
                                  <p:stCondLst>
                                    <p:cond delay="0"/>
                                  </p:stCondLst>
                                  <p:childTnLst>
                                    <p:animEffect transition="out" filter="dissolve">
                                      <p:cBhvr>
                                        <p:cTn id="33" dur="1500"/>
                                        <p:tgtEl>
                                          <p:spTgt spid="6154"/>
                                        </p:tgtEl>
                                      </p:cBhvr>
                                    </p:animEffect>
                                    <p:set>
                                      <p:cBhvr>
                                        <p:cTn id="34" dur="1" fill="hold">
                                          <p:stCondLst>
                                            <p:cond delay="1499"/>
                                          </p:stCondLst>
                                        </p:cTn>
                                        <p:tgtEl>
                                          <p:spTgt spid="6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0A69-70E4-55C4-A30A-BBE31D7D5D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67A039-3B99-51BF-7DE7-5ADCA4C3327C}"/>
              </a:ext>
            </a:extLst>
          </p:cNvPr>
          <p:cNvGrpSpPr/>
          <p:nvPr/>
        </p:nvGrpSpPr>
        <p:grpSpPr>
          <a:xfrm>
            <a:off x="0" y="3623652"/>
            <a:ext cx="18288000" cy="6663348"/>
            <a:chOff x="0" y="0"/>
            <a:chExt cx="4816593" cy="1754956"/>
          </a:xfrm>
        </p:grpSpPr>
        <p:sp>
          <p:nvSpPr>
            <p:cNvPr id="3" name="Freeform 3">
              <a:extLst>
                <a:ext uri="{FF2B5EF4-FFF2-40B4-BE49-F238E27FC236}">
                  <a16:creationId xmlns:a16="http://schemas.microsoft.com/office/drawing/2014/main" id="{AEC5364F-5E28-CECD-1543-F24EEEA47ED4}"/>
                </a:ext>
              </a:extLst>
            </p:cNvPr>
            <p:cNvSpPr/>
            <p:nvPr/>
          </p:nvSpPr>
          <p:spPr>
            <a:xfrm>
              <a:off x="0" y="0"/>
              <a:ext cx="4816592" cy="1754956"/>
            </a:xfrm>
            <a:custGeom>
              <a:avLst/>
              <a:gdLst/>
              <a:ahLst/>
              <a:cxnLst/>
              <a:rect l="l" t="t" r="r" b="b"/>
              <a:pathLst>
                <a:path w="4816592" h="1754956">
                  <a:moveTo>
                    <a:pt x="0" y="0"/>
                  </a:moveTo>
                  <a:lnTo>
                    <a:pt x="4816592" y="0"/>
                  </a:lnTo>
                  <a:lnTo>
                    <a:pt x="4816592" y="1754956"/>
                  </a:lnTo>
                  <a:lnTo>
                    <a:pt x="0" y="1754956"/>
                  </a:lnTo>
                  <a:close/>
                </a:path>
              </a:pathLst>
            </a:custGeom>
            <a:solidFill>
              <a:srgbClr val="F11DA7"/>
            </a:solidFill>
          </p:spPr>
          <p:txBody>
            <a:bodyPr/>
            <a:lstStyle/>
            <a:p>
              <a:endParaRPr lang="en-US" dirty="0"/>
            </a:p>
          </p:txBody>
        </p:sp>
        <p:sp>
          <p:nvSpPr>
            <p:cNvPr id="4" name="TextBox 4">
              <a:extLst>
                <a:ext uri="{FF2B5EF4-FFF2-40B4-BE49-F238E27FC236}">
                  <a16:creationId xmlns:a16="http://schemas.microsoft.com/office/drawing/2014/main" id="{8E08A37E-EA92-EB5A-089A-4B7D30573F9F}"/>
                </a:ext>
              </a:extLst>
            </p:cNvPr>
            <p:cNvSpPr txBox="1"/>
            <p:nvPr/>
          </p:nvSpPr>
          <p:spPr>
            <a:xfrm>
              <a:off x="0" y="-47625"/>
              <a:ext cx="4816593" cy="1802581"/>
            </a:xfrm>
            <a:prstGeom prst="rect">
              <a:avLst/>
            </a:prstGeom>
          </p:spPr>
          <p:txBody>
            <a:bodyPr lIns="50800" tIns="50800" rIns="50800" bIns="50800" rtlCol="0" anchor="ctr"/>
            <a:lstStyle/>
            <a:p>
              <a:pPr algn="ctr">
                <a:lnSpc>
                  <a:spcPts val="3359"/>
                </a:lnSpc>
              </a:pPr>
              <a:endParaRPr/>
            </a:p>
          </p:txBody>
        </p:sp>
      </p:grpSp>
      <p:sp>
        <p:nvSpPr>
          <p:cNvPr id="5" name="Freeform 5">
            <a:extLst>
              <a:ext uri="{FF2B5EF4-FFF2-40B4-BE49-F238E27FC236}">
                <a16:creationId xmlns:a16="http://schemas.microsoft.com/office/drawing/2014/main" id="{F98DF9FD-A32E-41E5-9F5D-AE2EC749A8E8}"/>
              </a:ext>
            </a:extLst>
          </p:cNvPr>
          <p:cNvSpPr/>
          <p:nvPr/>
        </p:nvSpPr>
        <p:spPr>
          <a:xfrm>
            <a:off x="0" y="0"/>
            <a:ext cx="18288000" cy="3623652"/>
          </a:xfrm>
          <a:custGeom>
            <a:avLst/>
            <a:gdLst/>
            <a:ahLst/>
            <a:cxnLst/>
            <a:rect l="l" t="t" r="r" b="b"/>
            <a:pathLst>
              <a:path w="18288000" h="3623652">
                <a:moveTo>
                  <a:pt x="0" y="0"/>
                </a:moveTo>
                <a:lnTo>
                  <a:pt x="18288000" y="0"/>
                </a:lnTo>
                <a:lnTo>
                  <a:pt x="18288000" y="3623652"/>
                </a:lnTo>
                <a:lnTo>
                  <a:pt x="0" y="3623652"/>
                </a:lnTo>
                <a:lnTo>
                  <a:pt x="0" y="0"/>
                </a:lnTo>
                <a:close/>
              </a:path>
            </a:pathLst>
          </a:custGeom>
          <a:blipFill>
            <a:blip r:embed="rId3"/>
            <a:stretch>
              <a:fillRect t="-689" b="-246911"/>
            </a:stretch>
          </a:blipFill>
        </p:spPr>
        <p:txBody>
          <a:bodyPr/>
          <a:lstStyle/>
          <a:p>
            <a:endParaRPr lang="en-US"/>
          </a:p>
        </p:txBody>
      </p:sp>
      <p:pic>
        <p:nvPicPr>
          <p:cNvPr id="9" name="Picture 4" descr="Server PNG Images, Server Icon Free Download - Free Transparent PNG Logos">
            <a:extLst>
              <a:ext uri="{FF2B5EF4-FFF2-40B4-BE49-F238E27FC236}">
                <a16:creationId xmlns:a16="http://schemas.microsoft.com/office/drawing/2014/main" id="{E2DC55EE-AD41-92FC-8B92-2ED628A061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22112" y="5328800"/>
            <a:ext cx="3114394" cy="3114394"/>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a:extLst>
              <a:ext uri="{FF2B5EF4-FFF2-40B4-BE49-F238E27FC236}">
                <a16:creationId xmlns:a16="http://schemas.microsoft.com/office/drawing/2014/main" id="{0DEA046E-7D7E-61F9-1AC9-4BEAC0C935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804498" y="4109278"/>
            <a:ext cx="4334306" cy="1684849"/>
          </a:xfrm>
          <a:prstGeom prst="rect">
            <a:avLst/>
          </a:prstGeom>
        </p:spPr>
      </p:pic>
      <p:pic>
        <p:nvPicPr>
          <p:cNvPr id="11" name="Picture 2" descr="Modern Pink Wireless Router with Strong Signal 3D Illustration 46026086 PNG">
            <a:extLst>
              <a:ext uri="{FF2B5EF4-FFF2-40B4-BE49-F238E27FC236}">
                <a16:creationId xmlns:a16="http://schemas.microsoft.com/office/drawing/2014/main" id="{D50914DE-DBB7-0E9C-3CFF-61FAE536B3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3804478"/>
            <a:ext cx="6070600" cy="5017537"/>
          </a:xfrm>
          <a:prstGeom prst="rect">
            <a:avLst/>
          </a:prstGeom>
          <a:noFill/>
          <a:extLst>
            <a:ext uri="{909E8E84-426E-40DD-AFC4-6F175D3DCCD1}">
              <a14:hiddenFill xmlns:a14="http://schemas.microsoft.com/office/drawing/2010/main">
                <a:solidFill>
                  <a:srgbClr val="FFFFFF"/>
                </a:solidFill>
              </a14:hiddenFill>
            </a:ext>
          </a:extLst>
        </p:spPr>
      </p:pic>
      <p:pic>
        <p:nvPicPr>
          <p:cNvPr id="20" name="Graphic 19" descr="Arrow Right with solid fill">
            <a:extLst>
              <a:ext uri="{FF2B5EF4-FFF2-40B4-BE49-F238E27FC236}">
                <a16:creationId xmlns:a16="http://schemas.microsoft.com/office/drawing/2014/main" id="{F3933D6A-ABCF-9F8C-F639-12F9B8D049A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8484209" y="7476161"/>
            <a:ext cx="1416225" cy="1416225"/>
          </a:xfrm>
          <a:prstGeom prst="rect">
            <a:avLst/>
          </a:prstGeom>
        </p:spPr>
      </p:pic>
      <p:pic>
        <p:nvPicPr>
          <p:cNvPr id="6150" name="Picture 6" descr="undefined">
            <a:extLst>
              <a:ext uri="{FF2B5EF4-FFF2-40B4-BE49-F238E27FC236}">
                <a16:creationId xmlns:a16="http://schemas.microsoft.com/office/drawing/2014/main" id="{6496605C-2F2A-2A57-8AE5-27161559D0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68992" y="9125180"/>
            <a:ext cx="876300" cy="87630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6152" name="Picture 8" descr="Facebook logo">
            <a:extLst>
              <a:ext uri="{FF2B5EF4-FFF2-40B4-BE49-F238E27FC236}">
                <a16:creationId xmlns:a16="http://schemas.microsoft.com/office/drawing/2014/main" id="{8C8AC422-43B7-72EC-65DD-4D9632B9B5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54171" y="9104529"/>
            <a:ext cx="8763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10AF86FD-730C-45DF-4299-47BFDD1574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39350" y="9124009"/>
            <a:ext cx="657746" cy="931368"/>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9DEC300C-7CC9-EF30-9879-55DA722B12C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11071" y="5988613"/>
            <a:ext cx="2665853" cy="876300"/>
          </a:xfrm>
          <a:prstGeom prst="rect">
            <a:avLst/>
          </a:prstGeom>
          <a:effectLst>
            <a:outerShdw blurRad="50800" dist="50800" dir="5400000" algn="ctr" rotWithShape="0">
              <a:srgbClr val="000000"/>
            </a:outerShdw>
          </a:effectLst>
        </p:spPr>
      </p:pic>
      <p:pic>
        <p:nvPicPr>
          <p:cNvPr id="7" name="Graphic 6" descr="Arrow Right with solid fill">
            <a:extLst>
              <a:ext uri="{FF2B5EF4-FFF2-40B4-BE49-F238E27FC236}">
                <a16:creationId xmlns:a16="http://schemas.microsoft.com/office/drawing/2014/main" id="{9ED31283-3C4B-794F-A5AB-98FD679083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13407" y="5308007"/>
            <a:ext cx="2292993" cy="2292993"/>
          </a:xfrm>
          <a:prstGeom prst="rect">
            <a:avLst/>
          </a:prstGeom>
        </p:spPr>
      </p:pic>
      <p:pic>
        <p:nvPicPr>
          <p:cNvPr id="8" name="Graphic 7" descr="Arrow Right with solid fill">
            <a:extLst>
              <a:ext uri="{FF2B5EF4-FFF2-40B4-BE49-F238E27FC236}">
                <a16:creationId xmlns:a16="http://schemas.microsoft.com/office/drawing/2014/main" id="{6E7F0D87-F577-B980-D66A-9C020E9E5D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98407" y="5328800"/>
            <a:ext cx="2292993" cy="2292993"/>
          </a:xfrm>
          <a:prstGeom prst="rect">
            <a:avLst/>
          </a:prstGeom>
        </p:spPr>
      </p:pic>
      <p:pic>
        <p:nvPicPr>
          <p:cNvPr id="18" name="Graphic 17">
            <a:extLst>
              <a:ext uri="{FF2B5EF4-FFF2-40B4-BE49-F238E27FC236}">
                <a16:creationId xmlns:a16="http://schemas.microsoft.com/office/drawing/2014/main" id="{A2E9E13E-D1BF-9F31-2330-B79A031E451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603875" y="5754705"/>
            <a:ext cx="1238250" cy="1238250"/>
          </a:xfrm>
          <a:prstGeom prst="rect">
            <a:avLst/>
          </a:prstGeom>
          <a:effectLst>
            <a:outerShdw dist="50800" dir="2700000" algn="ctr" rotWithShape="0">
              <a:schemeClr val="tx1"/>
            </a:outerShdw>
          </a:effectLst>
        </p:spPr>
      </p:pic>
      <p:pic>
        <p:nvPicPr>
          <p:cNvPr id="21" name="Graphic 20">
            <a:extLst>
              <a:ext uri="{FF2B5EF4-FFF2-40B4-BE49-F238E27FC236}">
                <a16:creationId xmlns:a16="http://schemas.microsoft.com/office/drawing/2014/main" id="{BAE7B79C-81F0-AD27-F205-CEEF4C8BD26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362682" y="5743144"/>
            <a:ext cx="1238250" cy="1238250"/>
          </a:xfrm>
          <a:prstGeom prst="rect">
            <a:avLst/>
          </a:prstGeom>
          <a:effectLst>
            <a:outerShdw dist="50800" dir="2700000" algn="ctr" rotWithShape="0">
              <a:schemeClr val="tx1"/>
            </a:outerShdw>
          </a:effectLst>
        </p:spPr>
      </p:pic>
      <p:sp>
        <p:nvSpPr>
          <p:cNvPr id="22" name="Multiply 21">
            <a:extLst>
              <a:ext uri="{FF2B5EF4-FFF2-40B4-BE49-F238E27FC236}">
                <a16:creationId xmlns:a16="http://schemas.microsoft.com/office/drawing/2014/main" id="{72CA2C71-AAE7-5B47-7AA0-A3F65CB5CFCB}"/>
              </a:ext>
            </a:extLst>
          </p:cNvPr>
          <p:cNvSpPr/>
          <p:nvPr/>
        </p:nvSpPr>
        <p:spPr>
          <a:xfrm>
            <a:off x="8754171" y="7621793"/>
            <a:ext cx="876300" cy="838200"/>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723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1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flipH="1">
            <a:off x="0" y="-1443125"/>
            <a:ext cx="7815196" cy="11730125"/>
          </a:xfrm>
          <a:custGeom>
            <a:avLst/>
            <a:gdLst/>
            <a:ahLst/>
            <a:cxnLst/>
            <a:rect l="l" t="t" r="r" b="b"/>
            <a:pathLst>
              <a:path w="7815196" h="11730125">
                <a:moveTo>
                  <a:pt x="7815196" y="0"/>
                </a:moveTo>
                <a:lnTo>
                  <a:pt x="0" y="0"/>
                </a:lnTo>
                <a:lnTo>
                  <a:pt x="0" y="11730125"/>
                </a:lnTo>
                <a:lnTo>
                  <a:pt x="7815196" y="11730125"/>
                </a:lnTo>
                <a:lnTo>
                  <a:pt x="7815196" y="0"/>
                </a:lnTo>
                <a:close/>
              </a:path>
            </a:pathLst>
          </a:custGeom>
          <a:blipFill>
            <a:blip r:embed="rId3"/>
            <a:stretch>
              <a:fillRect/>
            </a:stretch>
          </a:blipFill>
        </p:spPr>
        <p:txBody>
          <a:bodyPr/>
          <a:lstStyle/>
          <a:p>
            <a:endParaRPr lang="en-US"/>
          </a:p>
        </p:txBody>
      </p:sp>
      <p:grpSp>
        <p:nvGrpSpPr>
          <p:cNvPr id="3" name="Group 3"/>
          <p:cNvGrpSpPr/>
          <p:nvPr/>
        </p:nvGrpSpPr>
        <p:grpSpPr>
          <a:xfrm>
            <a:off x="7085216" y="0"/>
            <a:ext cx="11202784" cy="10287000"/>
            <a:chOff x="0" y="0"/>
            <a:chExt cx="2950528" cy="2709333"/>
          </a:xfrm>
        </p:grpSpPr>
        <p:sp>
          <p:nvSpPr>
            <p:cNvPr id="4" name="Freeform 4"/>
            <p:cNvSpPr/>
            <p:nvPr/>
          </p:nvSpPr>
          <p:spPr>
            <a:xfrm>
              <a:off x="0" y="0"/>
              <a:ext cx="2950528" cy="2709333"/>
            </a:xfrm>
            <a:custGeom>
              <a:avLst/>
              <a:gdLst/>
              <a:ahLst/>
              <a:cxnLst/>
              <a:rect l="l" t="t" r="r" b="b"/>
              <a:pathLst>
                <a:path w="2950528" h="2709333">
                  <a:moveTo>
                    <a:pt x="0" y="0"/>
                  </a:moveTo>
                  <a:lnTo>
                    <a:pt x="2950528" y="0"/>
                  </a:lnTo>
                  <a:lnTo>
                    <a:pt x="2950528" y="2709333"/>
                  </a:lnTo>
                  <a:lnTo>
                    <a:pt x="0" y="2709333"/>
                  </a:lnTo>
                  <a:close/>
                </a:path>
              </a:pathLst>
            </a:custGeom>
            <a:solidFill>
              <a:srgbClr val="F11DA7"/>
            </a:solidFill>
          </p:spPr>
          <p:txBody>
            <a:bodyPr/>
            <a:lstStyle/>
            <a:p>
              <a:endParaRPr lang="en-US" dirty="0">
                <a:latin typeface="Helvetica Neue" panose="02000503000000020004" pitchFamily="2" charset="0"/>
              </a:endParaRPr>
            </a:p>
            <a:p>
              <a:endParaRPr lang="en-US" dirty="0"/>
            </a:p>
          </p:txBody>
        </p:sp>
        <p:sp>
          <p:nvSpPr>
            <p:cNvPr id="5" name="TextBox 5"/>
            <p:cNvSpPr txBox="1"/>
            <p:nvPr/>
          </p:nvSpPr>
          <p:spPr>
            <a:xfrm>
              <a:off x="0" y="-47625"/>
              <a:ext cx="2950528" cy="2756958"/>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7676458" y="2324100"/>
            <a:ext cx="10020300" cy="4512979"/>
            <a:chOff x="0" y="295275"/>
            <a:chExt cx="12193846" cy="6017307"/>
          </a:xfrm>
        </p:grpSpPr>
        <p:sp>
          <p:nvSpPr>
            <p:cNvPr id="7" name="TextBox 7"/>
            <p:cNvSpPr txBox="1"/>
            <p:nvPr/>
          </p:nvSpPr>
          <p:spPr>
            <a:xfrm>
              <a:off x="0" y="295275"/>
              <a:ext cx="12193846" cy="3346215"/>
            </a:xfrm>
            <a:prstGeom prst="rect">
              <a:avLst/>
            </a:prstGeom>
          </p:spPr>
          <p:txBody>
            <a:bodyPr lIns="0" tIns="0" rIns="0" bIns="0" rtlCol="0" anchor="t">
              <a:spAutoFit/>
            </a:bodyPr>
            <a:lstStyle/>
            <a:p>
              <a:pPr marL="0" lvl="0" indent="0" algn="ctr">
                <a:lnSpc>
                  <a:spcPts val="9360"/>
                </a:lnSpc>
                <a:spcBef>
                  <a:spcPct val="0"/>
                </a:spcBef>
              </a:pPr>
              <a:r>
                <a:rPr lang="en-US" sz="10400" spc="-436" dirty="0">
                  <a:solidFill>
                    <a:srgbClr val="F7E3E5"/>
                  </a:solidFill>
                  <a:latin typeface="Gladiola"/>
                  <a:ea typeface="Gladiola"/>
                  <a:cs typeface="Gladiola"/>
                  <a:sym typeface="Gladiola"/>
                </a:rPr>
                <a:t>Quad9 Terms of Service</a:t>
              </a:r>
            </a:p>
          </p:txBody>
        </p:sp>
        <p:sp>
          <p:nvSpPr>
            <p:cNvPr id="8" name="TextBox 8"/>
            <p:cNvSpPr txBox="1"/>
            <p:nvPr/>
          </p:nvSpPr>
          <p:spPr>
            <a:xfrm>
              <a:off x="601073" y="2331918"/>
              <a:ext cx="11592773" cy="3980664"/>
            </a:xfrm>
            <a:prstGeom prst="rect">
              <a:avLst/>
            </a:prstGeom>
          </p:spPr>
          <p:txBody>
            <a:bodyPr lIns="0" tIns="0" rIns="0" bIns="0" rtlCol="0" anchor="t">
              <a:spAutoFit/>
            </a:bodyPr>
            <a:lstStyle/>
            <a:p>
              <a:pPr marL="0" lvl="0" indent="0">
                <a:lnSpc>
                  <a:spcPts val="2940"/>
                </a:lnSpc>
                <a:spcBef>
                  <a:spcPct val="0"/>
                </a:spcBef>
              </a:pPr>
              <a:r>
                <a:rPr lang="en-US" sz="2800" dirty="0">
                  <a:solidFill>
                    <a:srgbClr val="F7E3E5"/>
                  </a:solidFill>
                  <a:latin typeface="Atkinson Hyperlegible Next" pitchFamily="2" charset="77"/>
                  <a:ea typeface="ITC Avant Garde Gothic"/>
                  <a:cs typeface="ITC Avant Garde Gothic"/>
                  <a:sym typeface="ITC Avant Garde Gothic"/>
                </a:rPr>
                <a:t>“Quad9 does not share, sell, or rent any information that could identify an individual.</a:t>
              </a:r>
            </a:p>
            <a:p>
              <a:pPr marL="0" lvl="0" indent="0">
                <a:lnSpc>
                  <a:spcPts val="2940"/>
                </a:lnSpc>
                <a:spcBef>
                  <a:spcPct val="0"/>
                </a:spcBef>
              </a:pPr>
              <a:endParaRPr lang="en-US" sz="2800" dirty="0">
                <a:solidFill>
                  <a:srgbClr val="F7E3E5"/>
                </a:solidFill>
                <a:latin typeface="Atkinson Hyperlegible Next" pitchFamily="2" charset="77"/>
                <a:ea typeface="ITC Avant Garde Gothic"/>
                <a:cs typeface="ITC Avant Garde Gothic"/>
                <a:sym typeface="ITC Avant Garde Gothic"/>
              </a:endParaRPr>
            </a:p>
            <a:p>
              <a:pPr marL="0" lvl="0" indent="0">
                <a:lnSpc>
                  <a:spcPts val="2940"/>
                </a:lnSpc>
                <a:spcBef>
                  <a:spcPct val="0"/>
                </a:spcBef>
              </a:pPr>
              <a:r>
                <a:rPr lang="en-US" sz="2800" dirty="0">
                  <a:solidFill>
                    <a:srgbClr val="F7E3E5"/>
                  </a:solidFill>
                  <a:latin typeface="Atkinson Hyperlegible Next" pitchFamily="2" charset="77"/>
                  <a:ea typeface="ITC Avant Garde Gothic"/>
                  <a:cs typeface="ITC Avant Garde Gothic"/>
                  <a:sym typeface="ITC Avant Garde Gothic"/>
                </a:rPr>
                <a:t>We do not share this information because we do not have this information. We do not have this information because we do not need this information. Because we do not need this information, we have built no mechanism to collect, retain, analyze, or distribute it.”</a:t>
              </a:r>
            </a:p>
          </p:txBody>
        </p:sp>
      </p:grpSp>
      <p:sp>
        <p:nvSpPr>
          <p:cNvPr id="11" name="TextBox 10">
            <a:extLst>
              <a:ext uri="{FF2B5EF4-FFF2-40B4-BE49-F238E27FC236}">
                <a16:creationId xmlns:a16="http://schemas.microsoft.com/office/drawing/2014/main" id="{54B2B99F-E8C4-DD5D-AC9E-53C34205C5D4}"/>
              </a:ext>
            </a:extLst>
          </p:cNvPr>
          <p:cNvSpPr txBox="1"/>
          <p:nvPr/>
        </p:nvSpPr>
        <p:spPr>
          <a:xfrm>
            <a:off x="12961648" y="6434586"/>
            <a:ext cx="1572126" cy="1446550"/>
          </a:xfrm>
          <a:prstGeom prst="rect">
            <a:avLst/>
          </a:prstGeom>
          <a:noFill/>
        </p:spPr>
        <p:txBody>
          <a:bodyPr wrap="square">
            <a:spAutoFit/>
          </a:bodyPr>
          <a:lstStyle/>
          <a:p>
            <a:r>
              <a:rPr lang="en-US" sz="8800" dirty="0"/>
              <a:t>🔥</a:t>
            </a:r>
            <a:endParaRPr lang="en-US" dirty="0"/>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1044488"/>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sp>
        <p:nvSpPr>
          <p:cNvPr id="3" name="Freeform 3"/>
          <p:cNvSpPr/>
          <p:nvPr/>
        </p:nvSpPr>
        <p:spPr>
          <a:xfrm>
            <a:off x="-4219690" y="2847141"/>
            <a:ext cx="9480973" cy="5344899"/>
          </a:xfrm>
          <a:custGeom>
            <a:avLst/>
            <a:gdLst/>
            <a:ahLst/>
            <a:cxnLst/>
            <a:rect l="l" t="t" r="r" b="b"/>
            <a:pathLst>
              <a:path w="9480973" h="5344899">
                <a:moveTo>
                  <a:pt x="0" y="0"/>
                </a:moveTo>
                <a:lnTo>
                  <a:pt x="9480973" y="0"/>
                </a:lnTo>
                <a:lnTo>
                  <a:pt x="9480973" y="5344898"/>
                </a:lnTo>
                <a:lnTo>
                  <a:pt x="0" y="5344898"/>
                </a:lnTo>
                <a:lnTo>
                  <a:pt x="0" y="0"/>
                </a:lnTo>
                <a:close/>
              </a:path>
            </a:pathLst>
          </a:custGeom>
          <a:blipFill>
            <a:blip r:embed="rId3"/>
            <a:stretch>
              <a:fillRect/>
            </a:stretch>
          </a:blipFill>
        </p:spPr>
        <p:txBody>
          <a:bodyPr/>
          <a:lstStyle/>
          <a:p>
            <a:endParaRPr lang="en-US"/>
          </a:p>
        </p:txBody>
      </p:sp>
      <p:sp>
        <p:nvSpPr>
          <p:cNvPr id="5" name="Freeform 5"/>
          <p:cNvSpPr/>
          <p:nvPr/>
        </p:nvSpPr>
        <p:spPr>
          <a:xfrm>
            <a:off x="-2117220" y="6638805"/>
            <a:ext cx="23707034" cy="6647448"/>
          </a:xfrm>
          <a:custGeom>
            <a:avLst/>
            <a:gdLst/>
            <a:ahLst/>
            <a:cxnLst/>
            <a:rect l="l" t="t" r="r" b="b"/>
            <a:pathLst>
              <a:path w="23707034" h="6647448">
                <a:moveTo>
                  <a:pt x="0" y="0"/>
                </a:moveTo>
                <a:lnTo>
                  <a:pt x="23707033" y="0"/>
                </a:lnTo>
                <a:lnTo>
                  <a:pt x="23707033" y="6647448"/>
                </a:lnTo>
                <a:lnTo>
                  <a:pt x="0" y="6647448"/>
                </a:lnTo>
                <a:lnTo>
                  <a:pt x="0" y="0"/>
                </a:lnTo>
                <a:close/>
              </a:path>
            </a:pathLst>
          </a:custGeom>
          <a:blipFill>
            <a:blip r:embed="rId4"/>
            <a:stretch>
              <a:fillRect t="-54378" b="-83228"/>
            </a:stretch>
          </a:blipFill>
        </p:spPr>
        <p:txBody>
          <a:bodyPr/>
          <a:lstStyle/>
          <a:p>
            <a:endParaRPr lang="en-US"/>
          </a:p>
        </p:txBody>
      </p:sp>
      <p:sp>
        <p:nvSpPr>
          <p:cNvPr id="6" name="Freeform 6"/>
          <p:cNvSpPr/>
          <p:nvPr/>
        </p:nvSpPr>
        <p:spPr>
          <a:xfrm>
            <a:off x="15120502" y="257207"/>
            <a:ext cx="3627863" cy="1868350"/>
          </a:xfrm>
          <a:custGeom>
            <a:avLst/>
            <a:gdLst/>
            <a:ahLst/>
            <a:cxnLst/>
            <a:rect l="l" t="t" r="r" b="b"/>
            <a:pathLst>
              <a:path w="3627863" h="1868350">
                <a:moveTo>
                  <a:pt x="0" y="0"/>
                </a:moveTo>
                <a:lnTo>
                  <a:pt x="3627863" y="0"/>
                </a:lnTo>
                <a:lnTo>
                  <a:pt x="3627863" y="1868350"/>
                </a:lnTo>
                <a:lnTo>
                  <a:pt x="0" y="1868350"/>
                </a:lnTo>
                <a:lnTo>
                  <a:pt x="0" y="0"/>
                </a:lnTo>
                <a:close/>
              </a:path>
            </a:pathLst>
          </a:custGeom>
          <a:blipFill>
            <a:blip r:embed="rId5"/>
            <a:stretch>
              <a:fillRect/>
            </a:stretch>
          </a:blipFill>
        </p:spPr>
        <p:txBody>
          <a:bodyPr/>
          <a:lstStyle/>
          <a:p>
            <a:endParaRPr lang="en-US"/>
          </a:p>
        </p:txBody>
      </p:sp>
      <p:sp>
        <p:nvSpPr>
          <p:cNvPr id="7" name="Freeform 7"/>
          <p:cNvSpPr/>
          <p:nvPr/>
        </p:nvSpPr>
        <p:spPr>
          <a:xfrm flipH="1">
            <a:off x="13534246" y="2125557"/>
            <a:ext cx="2680162" cy="1380283"/>
          </a:xfrm>
          <a:custGeom>
            <a:avLst/>
            <a:gdLst/>
            <a:ahLst/>
            <a:cxnLst/>
            <a:rect l="l" t="t" r="r" b="b"/>
            <a:pathLst>
              <a:path w="2680162" h="1380283">
                <a:moveTo>
                  <a:pt x="2680163" y="0"/>
                </a:moveTo>
                <a:lnTo>
                  <a:pt x="0" y="0"/>
                </a:lnTo>
                <a:lnTo>
                  <a:pt x="0" y="1380283"/>
                </a:lnTo>
                <a:lnTo>
                  <a:pt x="2680163" y="1380283"/>
                </a:lnTo>
                <a:lnTo>
                  <a:pt x="2680163" y="0"/>
                </a:lnTo>
                <a:close/>
              </a:path>
            </a:pathLst>
          </a:custGeom>
          <a:blipFill>
            <a:blip r:embed="rId5"/>
            <a:stretch>
              <a:fillRect/>
            </a:stretch>
          </a:blipFill>
        </p:spPr>
        <p:txBody>
          <a:bodyPr/>
          <a:lstStyle/>
          <a:p>
            <a:endParaRPr lang="en-US"/>
          </a:p>
        </p:txBody>
      </p:sp>
      <p:sp>
        <p:nvSpPr>
          <p:cNvPr id="8" name="Freeform 8"/>
          <p:cNvSpPr/>
          <p:nvPr/>
        </p:nvSpPr>
        <p:spPr>
          <a:xfrm>
            <a:off x="-1580464" y="-5132754"/>
            <a:ext cx="11048125" cy="6161454"/>
          </a:xfrm>
          <a:custGeom>
            <a:avLst/>
            <a:gdLst/>
            <a:ahLst/>
            <a:cxnLst/>
            <a:rect l="l" t="t" r="r" b="b"/>
            <a:pathLst>
              <a:path w="11048125" h="6161454">
                <a:moveTo>
                  <a:pt x="0" y="0"/>
                </a:moveTo>
                <a:lnTo>
                  <a:pt x="11048125" y="0"/>
                </a:lnTo>
                <a:lnTo>
                  <a:pt x="11048125" y="6161454"/>
                </a:lnTo>
                <a:lnTo>
                  <a:pt x="0" y="6161454"/>
                </a:lnTo>
                <a:lnTo>
                  <a:pt x="0" y="0"/>
                </a:lnTo>
                <a:close/>
              </a:path>
            </a:pathLst>
          </a:custGeom>
          <a:blipFill>
            <a:blip r:embed="rId6"/>
            <a:stretch>
              <a:fillRect/>
            </a:stretch>
          </a:blipFill>
        </p:spPr>
        <p:txBody>
          <a:bodyPr/>
          <a:lstStyle/>
          <a:p>
            <a:endParaRPr lang="en-US"/>
          </a:p>
        </p:txBody>
      </p:sp>
      <p:grpSp>
        <p:nvGrpSpPr>
          <p:cNvPr id="9" name="Group 9"/>
          <p:cNvGrpSpPr/>
          <p:nvPr/>
        </p:nvGrpSpPr>
        <p:grpSpPr>
          <a:xfrm>
            <a:off x="15615734" y="0"/>
            <a:ext cx="2637399" cy="2625664"/>
            <a:chOff x="0" y="0"/>
            <a:chExt cx="3516531" cy="3500885"/>
          </a:xfrm>
        </p:grpSpPr>
        <p:sp>
          <p:nvSpPr>
            <p:cNvPr id="10" name="Freeform 10"/>
            <p:cNvSpPr/>
            <p:nvPr/>
          </p:nvSpPr>
          <p:spPr>
            <a:xfrm>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7"/>
              <a:stretch>
                <a:fillRect/>
              </a:stretch>
            </a:blipFill>
            <a:ln cap="sq">
              <a:noFill/>
              <a:prstDash val="solid"/>
              <a:miter/>
            </a:ln>
          </p:spPr>
          <p:txBody>
            <a:bodyPr/>
            <a:lstStyle/>
            <a:p>
              <a:endParaRPr lang="en-US"/>
            </a:p>
          </p:txBody>
        </p:sp>
        <p:sp>
          <p:nvSpPr>
            <p:cNvPr id="11" name="Freeform 11"/>
            <p:cNvSpPr/>
            <p:nvPr/>
          </p:nvSpPr>
          <p:spPr>
            <a:xfrm rot="-1229984">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7"/>
              <a:stretch>
                <a:fillRect/>
              </a:stretch>
            </a:blipFill>
            <a:ln cap="sq">
              <a:noFill/>
              <a:prstDash val="solid"/>
              <a:miter/>
            </a:ln>
          </p:spPr>
          <p:txBody>
            <a:bodyPr/>
            <a:lstStyle/>
            <a:p>
              <a:endParaRPr lang="en-US"/>
            </a:p>
          </p:txBody>
        </p:sp>
        <p:sp>
          <p:nvSpPr>
            <p:cNvPr id="12" name="Freeform 12"/>
            <p:cNvSpPr/>
            <p:nvPr/>
          </p:nvSpPr>
          <p:spPr>
            <a:xfrm rot="-556451">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7"/>
              <a:stretch>
                <a:fillRect/>
              </a:stretch>
            </a:blipFill>
            <a:ln cap="sq">
              <a:noFill/>
              <a:prstDash val="solid"/>
              <a:miter/>
            </a:ln>
          </p:spPr>
          <p:txBody>
            <a:bodyPr/>
            <a:lstStyle/>
            <a:p>
              <a:endParaRPr lang="en-US"/>
            </a:p>
          </p:txBody>
        </p:sp>
        <p:sp>
          <p:nvSpPr>
            <p:cNvPr id="13" name="Freeform 13"/>
            <p:cNvSpPr/>
            <p:nvPr/>
          </p:nvSpPr>
          <p:spPr>
            <a:xfrm rot="-1786435">
              <a:off x="462089" y="475328"/>
              <a:ext cx="2592354" cy="2550228"/>
            </a:xfrm>
            <a:custGeom>
              <a:avLst/>
              <a:gdLst/>
              <a:ahLst/>
              <a:cxnLst/>
              <a:rect l="l" t="t" r="r" b="b"/>
              <a:pathLst>
                <a:path w="2592354" h="2550228">
                  <a:moveTo>
                    <a:pt x="0" y="0"/>
                  </a:moveTo>
                  <a:lnTo>
                    <a:pt x="2592354" y="0"/>
                  </a:lnTo>
                  <a:lnTo>
                    <a:pt x="2592354" y="2550229"/>
                  </a:lnTo>
                  <a:lnTo>
                    <a:pt x="0" y="2550229"/>
                  </a:lnTo>
                  <a:lnTo>
                    <a:pt x="0" y="0"/>
                  </a:lnTo>
                  <a:close/>
                </a:path>
              </a:pathLst>
            </a:custGeom>
            <a:blipFill>
              <a:blip r:embed="rId7"/>
              <a:stretch>
                <a:fillRect/>
              </a:stretch>
            </a:blipFill>
            <a:ln cap="sq">
              <a:noFill/>
              <a:prstDash val="solid"/>
              <a:miter/>
            </a:ln>
          </p:spPr>
          <p:txBody>
            <a:bodyPr/>
            <a:lstStyle/>
            <a:p>
              <a:endParaRPr lang="en-US"/>
            </a:p>
          </p:txBody>
        </p:sp>
      </p:grpSp>
      <p:sp>
        <p:nvSpPr>
          <p:cNvPr id="15" name="TextBox 4">
            <a:extLst>
              <a:ext uri="{FF2B5EF4-FFF2-40B4-BE49-F238E27FC236}">
                <a16:creationId xmlns:a16="http://schemas.microsoft.com/office/drawing/2014/main" id="{B6855452-7299-4D75-4D4D-00D5CD587F9D}"/>
              </a:ext>
            </a:extLst>
          </p:cNvPr>
          <p:cNvSpPr txBox="1"/>
          <p:nvPr/>
        </p:nvSpPr>
        <p:spPr>
          <a:xfrm>
            <a:off x="1181100" y="1219232"/>
            <a:ext cx="16230600" cy="6812891"/>
          </a:xfrm>
          <a:prstGeom prst="rect">
            <a:avLst/>
          </a:prstGeom>
        </p:spPr>
        <p:txBody>
          <a:bodyPr lIns="0" tIns="0" rIns="0" bIns="0" rtlCol="0" anchor="t">
            <a:spAutoFit/>
          </a:bodyPr>
          <a:lstStyle/>
          <a:p>
            <a:pPr algn="ctr">
              <a:lnSpc>
                <a:spcPts val="25504"/>
              </a:lnSpc>
            </a:pPr>
            <a:r>
              <a:rPr lang="en-US" sz="28337" dirty="0">
                <a:solidFill>
                  <a:srgbClr val="F11CA7"/>
                </a:solidFill>
                <a:latin typeface="Gladiola"/>
                <a:ea typeface="Gladiola"/>
                <a:cs typeface="Gladiola"/>
                <a:sym typeface="Gladiola"/>
              </a:rPr>
              <a:t>Positive Side Effects</a:t>
            </a:r>
          </a:p>
        </p:txBody>
      </p:sp>
      <p:sp>
        <p:nvSpPr>
          <p:cNvPr id="14" name="TextBox 14"/>
          <p:cNvSpPr txBox="1"/>
          <p:nvPr/>
        </p:nvSpPr>
        <p:spPr>
          <a:xfrm>
            <a:off x="16622899" y="854680"/>
            <a:ext cx="623069" cy="821055"/>
          </a:xfrm>
          <a:prstGeom prst="rect">
            <a:avLst/>
          </a:prstGeom>
        </p:spPr>
        <p:txBody>
          <a:bodyPr lIns="0" tIns="0" rIns="0" bIns="0" rtlCol="0" anchor="t">
            <a:spAutoFit/>
          </a:bodyPr>
          <a:lstStyle/>
          <a:p>
            <a:pPr algn="ctr">
              <a:lnSpc>
                <a:spcPts val="6719"/>
              </a:lnSpc>
              <a:spcBef>
                <a:spcPct val="0"/>
              </a:spcBef>
            </a:pPr>
            <a:r>
              <a:rPr lang="en-US" sz="4800">
                <a:solidFill>
                  <a:srgbClr val="F7E3E5"/>
                </a:solidFill>
                <a:latin typeface="Gladiola"/>
                <a:ea typeface="Gladiola"/>
                <a:cs typeface="Gladiola"/>
                <a:sym typeface="Gladiola"/>
              </a:rPr>
              <a:t>03</a:t>
            </a:r>
          </a:p>
        </p:txBody>
      </p:sp>
      <p:sp>
        <p:nvSpPr>
          <p:cNvPr id="4" name="TextBox 4"/>
          <p:cNvSpPr txBox="1"/>
          <p:nvPr/>
        </p:nvSpPr>
        <p:spPr>
          <a:xfrm>
            <a:off x="1028700" y="1066832"/>
            <a:ext cx="16230600" cy="6812891"/>
          </a:xfrm>
          <a:prstGeom prst="rect">
            <a:avLst/>
          </a:prstGeom>
        </p:spPr>
        <p:txBody>
          <a:bodyPr lIns="0" tIns="0" rIns="0" bIns="0" rtlCol="0" anchor="t">
            <a:spAutoFit/>
          </a:bodyPr>
          <a:lstStyle/>
          <a:p>
            <a:pPr algn="ctr">
              <a:lnSpc>
                <a:spcPts val="25504"/>
              </a:lnSpc>
            </a:pPr>
            <a:r>
              <a:rPr lang="en-US" sz="28337" dirty="0">
                <a:solidFill>
                  <a:srgbClr val="F7E3E5"/>
                </a:solidFill>
                <a:latin typeface="Gladiola"/>
                <a:ea typeface="Gladiola"/>
                <a:cs typeface="Gladiola"/>
                <a:sym typeface="Gladiola"/>
              </a:rPr>
              <a:t>Positive Side Effects</a:t>
            </a: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7C0C-32CD-A475-B3A1-535AB94310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27FBEF-6025-5C40-D969-5B30BCEF8E57}"/>
              </a:ext>
            </a:extLst>
          </p:cNvPr>
          <p:cNvSpPr/>
          <p:nvPr/>
        </p:nvSpPr>
        <p:spPr>
          <a:xfrm>
            <a:off x="-196360" y="-495300"/>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3"/>
            <a:stretch>
              <a:fillRect/>
            </a:stretch>
          </a:blipFill>
        </p:spPr>
        <p:txBody>
          <a:bodyPr/>
          <a:lstStyle/>
          <a:p>
            <a:endParaRPr lang="en-US"/>
          </a:p>
        </p:txBody>
      </p:sp>
      <p:grpSp>
        <p:nvGrpSpPr>
          <p:cNvPr id="3" name="Group 3">
            <a:extLst>
              <a:ext uri="{FF2B5EF4-FFF2-40B4-BE49-F238E27FC236}">
                <a16:creationId xmlns:a16="http://schemas.microsoft.com/office/drawing/2014/main" id="{B9D6FF82-0554-1100-168A-2B99CD067408}"/>
              </a:ext>
            </a:extLst>
          </p:cNvPr>
          <p:cNvGrpSpPr/>
          <p:nvPr/>
        </p:nvGrpSpPr>
        <p:grpSpPr>
          <a:xfrm>
            <a:off x="110967" y="4304732"/>
            <a:ext cx="5976690" cy="5950098"/>
            <a:chOff x="0" y="0"/>
            <a:chExt cx="7968919" cy="7933463"/>
          </a:xfrm>
        </p:grpSpPr>
        <p:sp>
          <p:nvSpPr>
            <p:cNvPr id="4" name="Freeform 4">
              <a:extLst>
                <a:ext uri="{FF2B5EF4-FFF2-40B4-BE49-F238E27FC236}">
                  <a16:creationId xmlns:a16="http://schemas.microsoft.com/office/drawing/2014/main" id="{1ACBDF7F-4DB7-0CE3-6D60-DD4C71CC406B}"/>
                </a:ext>
              </a:extLst>
            </p:cNvPr>
            <p:cNvSpPr/>
            <p:nvPr/>
          </p:nvSpPr>
          <p:spPr>
            <a:xfrm>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4"/>
              <a:stretch>
                <a:fillRect/>
              </a:stretch>
            </a:blipFill>
            <a:ln cap="sq">
              <a:noFill/>
              <a:prstDash val="solid"/>
              <a:miter/>
            </a:ln>
          </p:spPr>
          <p:txBody>
            <a:bodyPr/>
            <a:lstStyle/>
            <a:p>
              <a:endParaRPr lang="en-US"/>
            </a:p>
          </p:txBody>
        </p:sp>
        <p:sp>
          <p:nvSpPr>
            <p:cNvPr id="5" name="Freeform 5">
              <a:extLst>
                <a:ext uri="{FF2B5EF4-FFF2-40B4-BE49-F238E27FC236}">
                  <a16:creationId xmlns:a16="http://schemas.microsoft.com/office/drawing/2014/main" id="{28C17202-C3BF-20B6-1114-129429F16299}"/>
                </a:ext>
              </a:extLst>
            </p:cNvPr>
            <p:cNvSpPr/>
            <p:nvPr/>
          </p:nvSpPr>
          <p:spPr>
            <a:xfrm rot="-1229984">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4"/>
              <a:stretch>
                <a:fillRect/>
              </a:stretch>
            </a:blipFill>
            <a:ln cap="sq">
              <a:noFill/>
              <a:prstDash val="solid"/>
              <a:miter/>
            </a:ln>
          </p:spPr>
          <p:txBody>
            <a:bodyPr/>
            <a:lstStyle/>
            <a:p>
              <a:endParaRPr lang="en-US"/>
            </a:p>
          </p:txBody>
        </p:sp>
        <p:sp>
          <p:nvSpPr>
            <p:cNvPr id="6" name="Freeform 6">
              <a:extLst>
                <a:ext uri="{FF2B5EF4-FFF2-40B4-BE49-F238E27FC236}">
                  <a16:creationId xmlns:a16="http://schemas.microsoft.com/office/drawing/2014/main" id="{3F033A85-B224-D836-399A-FBD87AF628B1}"/>
                </a:ext>
              </a:extLst>
            </p:cNvPr>
            <p:cNvSpPr/>
            <p:nvPr/>
          </p:nvSpPr>
          <p:spPr>
            <a:xfrm rot="-556451">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4"/>
              <a:stretch>
                <a:fillRect/>
              </a:stretch>
            </a:blipFill>
            <a:ln cap="sq">
              <a:noFill/>
              <a:prstDash val="solid"/>
              <a:miter/>
            </a:ln>
          </p:spPr>
          <p:txBody>
            <a:bodyPr/>
            <a:lstStyle/>
            <a:p>
              <a:endParaRPr lang="en-US"/>
            </a:p>
          </p:txBody>
        </p:sp>
        <p:sp>
          <p:nvSpPr>
            <p:cNvPr id="7" name="Freeform 7">
              <a:extLst>
                <a:ext uri="{FF2B5EF4-FFF2-40B4-BE49-F238E27FC236}">
                  <a16:creationId xmlns:a16="http://schemas.microsoft.com/office/drawing/2014/main" id="{D909F2DF-0D2E-9057-B897-93552833B451}"/>
                </a:ext>
              </a:extLst>
            </p:cNvPr>
            <p:cNvSpPr/>
            <p:nvPr/>
          </p:nvSpPr>
          <p:spPr>
            <a:xfrm rot="-1786435">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4"/>
              <a:stretch>
                <a:fillRect/>
              </a:stretch>
            </a:blipFill>
            <a:ln cap="sq">
              <a:noFill/>
              <a:prstDash val="solid"/>
              <a:miter/>
            </a:ln>
          </p:spPr>
          <p:txBody>
            <a:bodyPr/>
            <a:lstStyle/>
            <a:p>
              <a:endParaRPr lang="en-US" dirty="0"/>
            </a:p>
          </p:txBody>
        </p:sp>
      </p:grpSp>
      <p:grpSp>
        <p:nvGrpSpPr>
          <p:cNvPr id="9" name="Group 9">
            <a:extLst>
              <a:ext uri="{FF2B5EF4-FFF2-40B4-BE49-F238E27FC236}">
                <a16:creationId xmlns:a16="http://schemas.microsoft.com/office/drawing/2014/main" id="{216C0297-09E9-4A84-6F33-671FDE2E25BE}"/>
              </a:ext>
            </a:extLst>
          </p:cNvPr>
          <p:cNvGrpSpPr/>
          <p:nvPr/>
        </p:nvGrpSpPr>
        <p:grpSpPr>
          <a:xfrm>
            <a:off x="6035865" y="4323513"/>
            <a:ext cx="6030129" cy="6003300"/>
            <a:chOff x="0" y="0"/>
            <a:chExt cx="8040173" cy="8004400"/>
          </a:xfrm>
        </p:grpSpPr>
        <p:sp>
          <p:nvSpPr>
            <p:cNvPr id="10" name="Freeform 10">
              <a:extLst>
                <a:ext uri="{FF2B5EF4-FFF2-40B4-BE49-F238E27FC236}">
                  <a16:creationId xmlns:a16="http://schemas.microsoft.com/office/drawing/2014/main" id="{51BF9ED1-E03E-1FE1-EEFB-1EB101556BAA}"/>
                </a:ext>
              </a:extLst>
            </p:cNvPr>
            <p:cNvSpPr/>
            <p:nvPr/>
          </p:nvSpPr>
          <p:spPr>
            <a:xfrm>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1" name="Freeform 11">
              <a:extLst>
                <a:ext uri="{FF2B5EF4-FFF2-40B4-BE49-F238E27FC236}">
                  <a16:creationId xmlns:a16="http://schemas.microsoft.com/office/drawing/2014/main" id="{CEE59FB3-3A75-BB7B-9A03-1251398C29A9}"/>
                </a:ext>
              </a:extLst>
            </p:cNvPr>
            <p:cNvSpPr/>
            <p:nvPr/>
          </p:nvSpPr>
          <p:spPr>
            <a:xfrm rot="-1229984">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2" name="Freeform 12">
              <a:extLst>
                <a:ext uri="{FF2B5EF4-FFF2-40B4-BE49-F238E27FC236}">
                  <a16:creationId xmlns:a16="http://schemas.microsoft.com/office/drawing/2014/main" id="{08FA1C43-19E3-6801-2ABD-8AC07AFD82FD}"/>
                </a:ext>
              </a:extLst>
            </p:cNvPr>
            <p:cNvSpPr/>
            <p:nvPr/>
          </p:nvSpPr>
          <p:spPr>
            <a:xfrm rot="-556451">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3" name="Freeform 13">
              <a:extLst>
                <a:ext uri="{FF2B5EF4-FFF2-40B4-BE49-F238E27FC236}">
                  <a16:creationId xmlns:a16="http://schemas.microsoft.com/office/drawing/2014/main" id="{16D8816D-809A-41D8-A69C-5D46012D9F60}"/>
                </a:ext>
              </a:extLst>
            </p:cNvPr>
            <p:cNvSpPr/>
            <p:nvPr/>
          </p:nvSpPr>
          <p:spPr>
            <a:xfrm rot="-1786435">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grpSp>
      <p:grpSp>
        <p:nvGrpSpPr>
          <p:cNvPr id="16" name="Group 16">
            <a:extLst>
              <a:ext uri="{FF2B5EF4-FFF2-40B4-BE49-F238E27FC236}">
                <a16:creationId xmlns:a16="http://schemas.microsoft.com/office/drawing/2014/main" id="{66E9A836-14F0-38BF-6983-FF7946122563}"/>
              </a:ext>
            </a:extLst>
          </p:cNvPr>
          <p:cNvGrpSpPr/>
          <p:nvPr/>
        </p:nvGrpSpPr>
        <p:grpSpPr>
          <a:xfrm>
            <a:off x="11823018" y="4266632"/>
            <a:ext cx="6096159" cy="6069036"/>
            <a:chOff x="0" y="0"/>
            <a:chExt cx="8128213" cy="8092048"/>
          </a:xfrm>
        </p:grpSpPr>
        <p:sp>
          <p:nvSpPr>
            <p:cNvPr id="17" name="Freeform 17">
              <a:extLst>
                <a:ext uri="{FF2B5EF4-FFF2-40B4-BE49-F238E27FC236}">
                  <a16:creationId xmlns:a16="http://schemas.microsoft.com/office/drawing/2014/main" id="{86A92A62-3649-582F-7170-4382F23E0ECE}"/>
                </a:ext>
              </a:extLst>
            </p:cNvPr>
            <p:cNvSpPr/>
            <p:nvPr/>
          </p:nvSpPr>
          <p:spPr>
            <a:xfrm>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6"/>
              <a:stretch>
                <a:fillRect/>
              </a:stretch>
            </a:blipFill>
            <a:ln cap="sq">
              <a:noFill/>
              <a:prstDash val="solid"/>
              <a:miter/>
            </a:ln>
          </p:spPr>
          <p:txBody>
            <a:bodyPr/>
            <a:lstStyle/>
            <a:p>
              <a:endParaRPr lang="en-US"/>
            </a:p>
          </p:txBody>
        </p:sp>
        <p:sp>
          <p:nvSpPr>
            <p:cNvPr id="18" name="Freeform 18">
              <a:extLst>
                <a:ext uri="{FF2B5EF4-FFF2-40B4-BE49-F238E27FC236}">
                  <a16:creationId xmlns:a16="http://schemas.microsoft.com/office/drawing/2014/main" id="{09148D0D-F046-3CF1-FD03-0B60AC3FC3C2}"/>
                </a:ext>
              </a:extLst>
            </p:cNvPr>
            <p:cNvSpPr/>
            <p:nvPr/>
          </p:nvSpPr>
          <p:spPr>
            <a:xfrm rot="-1229984">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6"/>
              <a:stretch>
                <a:fillRect/>
              </a:stretch>
            </a:blipFill>
            <a:ln cap="sq">
              <a:noFill/>
              <a:prstDash val="solid"/>
              <a:miter/>
            </a:ln>
          </p:spPr>
          <p:txBody>
            <a:bodyPr/>
            <a:lstStyle/>
            <a:p>
              <a:endParaRPr lang="en-US"/>
            </a:p>
          </p:txBody>
        </p:sp>
        <p:sp>
          <p:nvSpPr>
            <p:cNvPr id="19" name="Freeform 19">
              <a:extLst>
                <a:ext uri="{FF2B5EF4-FFF2-40B4-BE49-F238E27FC236}">
                  <a16:creationId xmlns:a16="http://schemas.microsoft.com/office/drawing/2014/main" id="{073C0ABE-76B2-A07E-EBCE-600A23A5D602}"/>
                </a:ext>
              </a:extLst>
            </p:cNvPr>
            <p:cNvSpPr/>
            <p:nvPr/>
          </p:nvSpPr>
          <p:spPr>
            <a:xfrm rot="-556451">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6"/>
              <a:stretch>
                <a:fillRect/>
              </a:stretch>
            </a:blipFill>
            <a:ln cap="sq">
              <a:noFill/>
              <a:prstDash val="solid"/>
              <a:miter/>
            </a:ln>
          </p:spPr>
          <p:txBody>
            <a:bodyPr/>
            <a:lstStyle/>
            <a:p>
              <a:endParaRPr lang="en-US"/>
            </a:p>
          </p:txBody>
        </p:sp>
        <p:sp>
          <p:nvSpPr>
            <p:cNvPr id="20" name="Freeform 20">
              <a:extLst>
                <a:ext uri="{FF2B5EF4-FFF2-40B4-BE49-F238E27FC236}">
                  <a16:creationId xmlns:a16="http://schemas.microsoft.com/office/drawing/2014/main" id="{3239DF21-C9C2-5D92-8C28-D58B0584DC3A}"/>
                </a:ext>
              </a:extLst>
            </p:cNvPr>
            <p:cNvSpPr/>
            <p:nvPr/>
          </p:nvSpPr>
          <p:spPr>
            <a:xfrm rot="-1786435">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6"/>
              <a:stretch>
                <a:fillRect/>
              </a:stretch>
            </a:blipFill>
            <a:ln cap="sq">
              <a:noFill/>
              <a:prstDash val="solid"/>
              <a:miter/>
            </a:ln>
          </p:spPr>
          <p:txBody>
            <a:bodyPr/>
            <a:lstStyle/>
            <a:p>
              <a:endParaRPr lang="en-US"/>
            </a:p>
          </p:txBody>
        </p:sp>
      </p:grpSp>
      <p:sp>
        <p:nvSpPr>
          <p:cNvPr id="28" name="Freeform 28">
            <a:extLst>
              <a:ext uri="{FF2B5EF4-FFF2-40B4-BE49-F238E27FC236}">
                <a16:creationId xmlns:a16="http://schemas.microsoft.com/office/drawing/2014/main" id="{72AE6D25-161D-CC45-D8E9-13D8507E8012}"/>
              </a:ext>
            </a:extLst>
          </p:cNvPr>
          <p:cNvSpPr/>
          <p:nvPr/>
        </p:nvSpPr>
        <p:spPr>
          <a:xfrm>
            <a:off x="-3065830" y="126824"/>
            <a:ext cx="9480973" cy="5344899"/>
          </a:xfrm>
          <a:custGeom>
            <a:avLst/>
            <a:gdLst/>
            <a:ahLst/>
            <a:cxnLst/>
            <a:rect l="l" t="t" r="r" b="b"/>
            <a:pathLst>
              <a:path w="9480973" h="5344899">
                <a:moveTo>
                  <a:pt x="0" y="0"/>
                </a:moveTo>
                <a:lnTo>
                  <a:pt x="9480974" y="0"/>
                </a:lnTo>
                <a:lnTo>
                  <a:pt x="9480974" y="5344899"/>
                </a:lnTo>
                <a:lnTo>
                  <a:pt x="0" y="5344899"/>
                </a:lnTo>
                <a:lnTo>
                  <a:pt x="0" y="0"/>
                </a:lnTo>
                <a:close/>
              </a:path>
            </a:pathLst>
          </a:custGeom>
          <a:blipFill>
            <a:blip r:embed="rId7"/>
            <a:stretch>
              <a:fillRect/>
            </a:stretch>
          </a:blipFill>
        </p:spPr>
        <p:txBody>
          <a:bodyPr/>
          <a:lstStyle/>
          <a:p>
            <a:endParaRPr lang="en-US"/>
          </a:p>
        </p:txBody>
      </p:sp>
      <p:sp>
        <p:nvSpPr>
          <p:cNvPr id="29" name="Freeform 29">
            <a:extLst>
              <a:ext uri="{FF2B5EF4-FFF2-40B4-BE49-F238E27FC236}">
                <a16:creationId xmlns:a16="http://schemas.microsoft.com/office/drawing/2014/main" id="{B4A836C4-ADB7-A372-934B-C0E0FE7B626B}"/>
              </a:ext>
            </a:extLst>
          </p:cNvPr>
          <p:cNvSpPr/>
          <p:nvPr/>
        </p:nvSpPr>
        <p:spPr>
          <a:xfrm>
            <a:off x="10469836" y="-1950766"/>
            <a:ext cx="13516355" cy="6960923"/>
          </a:xfrm>
          <a:custGeom>
            <a:avLst/>
            <a:gdLst/>
            <a:ahLst/>
            <a:cxnLst/>
            <a:rect l="l" t="t" r="r" b="b"/>
            <a:pathLst>
              <a:path w="13516355" h="6960923">
                <a:moveTo>
                  <a:pt x="0" y="0"/>
                </a:moveTo>
                <a:lnTo>
                  <a:pt x="13516355" y="0"/>
                </a:lnTo>
                <a:lnTo>
                  <a:pt x="13516355" y="6960922"/>
                </a:lnTo>
                <a:lnTo>
                  <a:pt x="0" y="6960922"/>
                </a:lnTo>
                <a:lnTo>
                  <a:pt x="0" y="0"/>
                </a:lnTo>
                <a:close/>
              </a:path>
            </a:pathLst>
          </a:custGeom>
          <a:blipFill>
            <a:blip r:embed="rId8"/>
            <a:stretch>
              <a:fillRect/>
            </a:stretch>
          </a:blipFill>
        </p:spPr>
        <p:txBody>
          <a:bodyPr/>
          <a:lstStyle/>
          <a:p>
            <a:endParaRPr lang="en-US"/>
          </a:p>
        </p:txBody>
      </p:sp>
      <p:sp>
        <p:nvSpPr>
          <p:cNvPr id="31" name="TextBox 31">
            <a:extLst>
              <a:ext uri="{FF2B5EF4-FFF2-40B4-BE49-F238E27FC236}">
                <a16:creationId xmlns:a16="http://schemas.microsoft.com/office/drawing/2014/main" id="{C37E25DD-66B8-08F0-A1D9-E7D7D648D78A}"/>
              </a:ext>
            </a:extLst>
          </p:cNvPr>
          <p:cNvSpPr txBox="1"/>
          <p:nvPr/>
        </p:nvSpPr>
        <p:spPr>
          <a:xfrm>
            <a:off x="1881777" y="4320716"/>
            <a:ext cx="2381631" cy="731611"/>
          </a:xfrm>
          <a:prstGeom prst="rect">
            <a:avLst/>
          </a:prstGeom>
        </p:spPr>
        <p:txBody>
          <a:bodyPr wrap="square" lIns="0" tIns="0" rIns="0" bIns="0" rtlCol="0" anchor="t">
            <a:spAutoFit/>
          </a:bodyPr>
          <a:lstStyle/>
          <a:p>
            <a:pPr algn="ctr">
              <a:lnSpc>
                <a:spcPts val="2940"/>
              </a:lnSpc>
              <a:spcBef>
                <a:spcPct val="0"/>
              </a:spcBef>
            </a:pPr>
            <a:r>
              <a:rPr lang="en-US" sz="2100" b="1" dirty="0">
                <a:solidFill>
                  <a:srgbClr val="F7E3E5"/>
                </a:solidFill>
                <a:latin typeface="ITC Avant Garde Gothic Bold"/>
                <a:ea typeface="ITC Avant Garde Gothic Bold"/>
                <a:cs typeface="ITC Avant Garde Gothic Bold"/>
                <a:sym typeface="ITC Avant Garde Gothic Bold"/>
              </a:rPr>
              <a:t>Device-specific</a:t>
            </a:r>
          </a:p>
          <a:p>
            <a:pPr algn="ctr">
              <a:lnSpc>
                <a:spcPts val="2940"/>
              </a:lnSpc>
              <a:spcBef>
                <a:spcPct val="0"/>
              </a:spcBef>
            </a:pPr>
            <a:r>
              <a:rPr lang="en-US" sz="2100" b="1" dirty="0">
                <a:solidFill>
                  <a:srgbClr val="F7E3E5"/>
                </a:solidFill>
                <a:latin typeface="ITC Avant Garde Gothic Bold"/>
                <a:ea typeface="ITC Avant Garde Gothic Bold"/>
                <a:cs typeface="ITC Avant Garde Gothic Bold"/>
                <a:sym typeface="ITC Avant Garde Gothic Bold"/>
              </a:rPr>
              <a:t>blocking</a:t>
            </a:r>
          </a:p>
        </p:txBody>
      </p:sp>
      <p:sp>
        <p:nvSpPr>
          <p:cNvPr id="32" name="TextBox 32">
            <a:extLst>
              <a:ext uri="{FF2B5EF4-FFF2-40B4-BE49-F238E27FC236}">
                <a16:creationId xmlns:a16="http://schemas.microsoft.com/office/drawing/2014/main" id="{FC6A14A1-189D-617F-C98B-F7D90348BB61}"/>
              </a:ext>
            </a:extLst>
          </p:cNvPr>
          <p:cNvSpPr txBox="1"/>
          <p:nvPr/>
        </p:nvSpPr>
        <p:spPr>
          <a:xfrm>
            <a:off x="7463271" y="4366442"/>
            <a:ext cx="3129076" cy="731611"/>
          </a:xfrm>
          <a:prstGeom prst="rect">
            <a:avLst/>
          </a:prstGeom>
        </p:spPr>
        <p:txBody>
          <a:bodyPr wrap="square" lIns="0" tIns="0" rIns="0" bIns="0" rtlCol="0" anchor="t">
            <a:spAutoFit/>
          </a:bodyPr>
          <a:lstStyle/>
          <a:p>
            <a:pPr algn="ctr">
              <a:lnSpc>
                <a:spcPts val="2940"/>
              </a:lnSpc>
              <a:spcBef>
                <a:spcPct val="0"/>
              </a:spcBef>
            </a:pPr>
            <a:r>
              <a:rPr lang="en-US" sz="2100" b="1" dirty="0">
                <a:solidFill>
                  <a:srgbClr val="F7E3E5"/>
                </a:solidFill>
                <a:latin typeface="ITC Avant Garde Gothic Bold"/>
                <a:ea typeface="ITC Avant Garde Gothic Bold"/>
                <a:cs typeface="ITC Avant Garde Gothic Bold"/>
                <a:sym typeface="ITC Avant Garde Gothic Bold"/>
              </a:rPr>
              <a:t>Can be configured to block ads </a:t>
            </a:r>
          </a:p>
        </p:txBody>
      </p:sp>
      <p:sp>
        <p:nvSpPr>
          <p:cNvPr id="34" name="TextBox 34">
            <a:extLst>
              <a:ext uri="{FF2B5EF4-FFF2-40B4-BE49-F238E27FC236}">
                <a16:creationId xmlns:a16="http://schemas.microsoft.com/office/drawing/2014/main" id="{67F699AD-BF2C-BF1A-E081-E5C1BB591BD2}"/>
              </a:ext>
            </a:extLst>
          </p:cNvPr>
          <p:cNvSpPr txBox="1"/>
          <p:nvPr/>
        </p:nvSpPr>
        <p:spPr>
          <a:xfrm>
            <a:off x="13309538" y="4404562"/>
            <a:ext cx="3039404" cy="731611"/>
          </a:xfrm>
          <a:prstGeom prst="rect">
            <a:avLst/>
          </a:prstGeom>
        </p:spPr>
        <p:txBody>
          <a:bodyPr wrap="square" lIns="0" tIns="0" rIns="0" bIns="0" rtlCol="0" anchor="t">
            <a:spAutoFit/>
          </a:bodyPr>
          <a:lstStyle/>
          <a:p>
            <a:pPr algn="ctr">
              <a:lnSpc>
                <a:spcPts val="2940"/>
              </a:lnSpc>
              <a:spcBef>
                <a:spcPct val="0"/>
              </a:spcBef>
            </a:pPr>
            <a:r>
              <a:rPr lang="en-US" sz="2100" b="1" dirty="0">
                <a:solidFill>
                  <a:srgbClr val="F7E3E5"/>
                </a:solidFill>
                <a:latin typeface="ITC Avant Garde Gothic Bold"/>
                <a:ea typeface="ITC Avant Garde Gothic Bold"/>
                <a:cs typeface="ITC Avant Garde Gothic Bold"/>
                <a:sym typeface="ITC Avant Garde Gothic Bold"/>
              </a:rPr>
              <a:t>Often comes with malware blocking</a:t>
            </a:r>
          </a:p>
        </p:txBody>
      </p:sp>
      <p:sp>
        <p:nvSpPr>
          <p:cNvPr id="37" name="TextBox 37">
            <a:extLst>
              <a:ext uri="{FF2B5EF4-FFF2-40B4-BE49-F238E27FC236}">
                <a16:creationId xmlns:a16="http://schemas.microsoft.com/office/drawing/2014/main" id="{80D13730-9824-5E6E-8E57-7FCD55DF0949}"/>
              </a:ext>
            </a:extLst>
          </p:cNvPr>
          <p:cNvSpPr txBox="1"/>
          <p:nvPr/>
        </p:nvSpPr>
        <p:spPr>
          <a:xfrm>
            <a:off x="4666974" y="1358140"/>
            <a:ext cx="8954052" cy="1304203"/>
          </a:xfrm>
          <a:prstGeom prst="rect">
            <a:avLst/>
          </a:prstGeom>
        </p:spPr>
        <p:txBody>
          <a:bodyPr lIns="0" tIns="0" rIns="0" bIns="0" rtlCol="0" anchor="t">
            <a:spAutoFit/>
          </a:bodyPr>
          <a:lstStyle/>
          <a:p>
            <a:pPr marL="0" lvl="0" indent="0" algn="ctr">
              <a:lnSpc>
                <a:spcPts val="9360"/>
              </a:lnSpc>
              <a:spcBef>
                <a:spcPct val="0"/>
              </a:spcBef>
            </a:pPr>
            <a:r>
              <a:rPr lang="en-US" sz="10400" spc="-436" dirty="0">
                <a:solidFill>
                  <a:srgbClr val="F7E3E5"/>
                </a:solidFill>
                <a:latin typeface="Gladiola"/>
                <a:ea typeface="Gladiola"/>
                <a:cs typeface="Gladiola"/>
                <a:sym typeface="Gladiola"/>
              </a:rPr>
              <a:t>Other Nice Things</a:t>
            </a:r>
          </a:p>
        </p:txBody>
      </p:sp>
      <p:sp>
        <p:nvSpPr>
          <p:cNvPr id="38" name="TextBox 38">
            <a:extLst>
              <a:ext uri="{FF2B5EF4-FFF2-40B4-BE49-F238E27FC236}">
                <a16:creationId xmlns:a16="http://schemas.microsoft.com/office/drawing/2014/main" id="{BDF03749-81D5-B825-76FD-2E133E49AEC5}"/>
              </a:ext>
            </a:extLst>
          </p:cNvPr>
          <p:cNvSpPr txBox="1"/>
          <p:nvPr/>
        </p:nvSpPr>
        <p:spPr>
          <a:xfrm>
            <a:off x="5286365" y="2554481"/>
            <a:ext cx="7715271" cy="359714"/>
          </a:xfrm>
          <a:prstGeom prst="rect">
            <a:avLst/>
          </a:prstGeom>
        </p:spPr>
        <p:txBody>
          <a:bodyPr lIns="0" tIns="0" rIns="0" bIns="0" rtlCol="0" anchor="t">
            <a:spAutoFit/>
          </a:bodyPr>
          <a:lstStyle/>
          <a:p>
            <a:pPr marL="0" lvl="0" indent="0" algn="ctr">
              <a:lnSpc>
                <a:spcPts val="2940"/>
              </a:lnSpc>
              <a:spcBef>
                <a:spcPct val="0"/>
              </a:spcBef>
            </a:pPr>
            <a:r>
              <a:rPr lang="en-US" sz="2100" dirty="0">
                <a:solidFill>
                  <a:srgbClr val="F7E3E5"/>
                </a:solidFill>
                <a:latin typeface="ITC Avant Garde Gothic"/>
                <a:ea typeface="ITC Avant Garde Gothic"/>
                <a:cs typeface="ITC Avant Garde Gothic"/>
                <a:sym typeface="ITC Avant Garde Gothic"/>
              </a:rPr>
              <a:t>That happen when you control your DNS</a:t>
            </a:r>
          </a:p>
        </p:txBody>
      </p:sp>
      <p:pic>
        <p:nvPicPr>
          <p:cNvPr id="8194" name="Picture 2">
            <a:extLst>
              <a:ext uri="{FF2B5EF4-FFF2-40B4-BE49-F238E27FC236}">
                <a16:creationId xmlns:a16="http://schemas.microsoft.com/office/drawing/2014/main" id="{61C9BE64-F4BB-F5EE-A2CA-A48488FB37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0563" y="6136062"/>
            <a:ext cx="1438912" cy="21229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PF 30 Sunscreen Lotion 3 oz - NO-AD">
            <a:extLst>
              <a:ext uri="{FF2B5EF4-FFF2-40B4-BE49-F238E27FC236}">
                <a16:creationId xmlns:a16="http://schemas.microsoft.com/office/drawing/2014/main" id="{356784E1-3F10-645F-296C-4139CD337F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4503" y="5610000"/>
            <a:ext cx="3578482" cy="3578482"/>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Worm - Free animals icons">
            <a:extLst>
              <a:ext uri="{FF2B5EF4-FFF2-40B4-BE49-F238E27FC236}">
                <a16:creationId xmlns:a16="http://schemas.microsoft.com/office/drawing/2014/main" id="{0A013585-B41C-17E9-902A-96EE7080869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712721" y="6103701"/>
            <a:ext cx="2339667" cy="233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24736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grpSp>
        <p:nvGrpSpPr>
          <p:cNvPr id="2" name="Group 2"/>
          <p:cNvGrpSpPr/>
          <p:nvPr/>
        </p:nvGrpSpPr>
        <p:grpSpPr>
          <a:xfrm>
            <a:off x="6679340" y="-2611425"/>
            <a:ext cx="14495613" cy="14431118"/>
            <a:chOff x="0" y="0"/>
            <a:chExt cx="19327484" cy="19241491"/>
          </a:xfrm>
        </p:grpSpPr>
        <p:sp>
          <p:nvSpPr>
            <p:cNvPr id="3" name="Freeform 3"/>
            <p:cNvSpPr/>
            <p:nvPr/>
          </p:nvSpPr>
          <p:spPr>
            <a:xfrm>
              <a:off x="2539722" y="2612490"/>
              <a:ext cx="14248041" cy="14016511"/>
            </a:xfrm>
            <a:custGeom>
              <a:avLst/>
              <a:gdLst/>
              <a:ahLst/>
              <a:cxnLst/>
              <a:rect l="l" t="t" r="r" b="b"/>
              <a:pathLst>
                <a:path w="14248041" h="14016511">
                  <a:moveTo>
                    <a:pt x="0" y="0"/>
                  </a:moveTo>
                  <a:lnTo>
                    <a:pt x="14248041" y="0"/>
                  </a:lnTo>
                  <a:lnTo>
                    <a:pt x="14248041" y="14016511"/>
                  </a:lnTo>
                  <a:lnTo>
                    <a:pt x="0" y="14016511"/>
                  </a:lnTo>
                  <a:lnTo>
                    <a:pt x="0" y="0"/>
                  </a:lnTo>
                  <a:close/>
                </a:path>
              </a:pathLst>
            </a:custGeom>
            <a:blipFill>
              <a:blip r:embed="rId2"/>
              <a:stretch>
                <a:fillRect/>
              </a:stretch>
            </a:blipFill>
            <a:ln cap="sq">
              <a:noFill/>
              <a:prstDash val="solid"/>
              <a:miter/>
            </a:ln>
          </p:spPr>
          <p:txBody>
            <a:bodyPr/>
            <a:lstStyle/>
            <a:p>
              <a:endParaRPr lang="en-US"/>
            </a:p>
          </p:txBody>
        </p:sp>
        <p:sp>
          <p:nvSpPr>
            <p:cNvPr id="4" name="Freeform 4"/>
            <p:cNvSpPr/>
            <p:nvPr/>
          </p:nvSpPr>
          <p:spPr>
            <a:xfrm rot="-1229984">
              <a:off x="2539722" y="2612490"/>
              <a:ext cx="14248041" cy="14016511"/>
            </a:xfrm>
            <a:custGeom>
              <a:avLst/>
              <a:gdLst/>
              <a:ahLst/>
              <a:cxnLst/>
              <a:rect l="l" t="t" r="r" b="b"/>
              <a:pathLst>
                <a:path w="14248041" h="14016511">
                  <a:moveTo>
                    <a:pt x="0" y="0"/>
                  </a:moveTo>
                  <a:lnTo>
                    <a:pt x="14248041" y="0"/>
                  </a:lnTo>
                  <a:lnTo>
                    <a:pt x="14248041" y="14016511"/>
                  </a:lnTo>
                  <a:lnTo>
                    <a:pt x="0" y="14016511"/>
                  </a:lnTo>
                  <a:lnTo>
                    <a:pt x="0" y="0"/>
                  </a:lnTo>
                  <a:close/>
                </a:path>
              </a:pathLst>
            </a:custGeom>
            <a:blipFill>
              <a:blip r:embed="rId2"/>
              <a:stretch>
                <a:fillRect/>
              </a:stretch>
            </a:blipFill>
            <a:ln cap="sq">
              <a:noFill/>
              <a:prstDash val="solid"/>
              <a:miter/>
            </a:ln>
          </p:spPr>
          <p:txBody>
            <a:bodyPr/>
            <a:lstStyle/>
            <a:p>
              <a:endParaRPr lang="en-US"/>
            </a:p>
          </p:txBody>
        </p:sp>
        <p:sp>
          <p:nvSpPr>
            <p:cNvPr id="5" name="Freeform 5"/>
            <p:cNvSpPr/>
            <p:nvPr/>
          </p:nvSpPr>
          <p:spPr>
            <a:xfrm rot="-556451">
              <a:off x="2539722" y="2612490"/>
              <a:ext cx="14248041" cy="14016511"/>
            </a:xfrm>
            <a:custGeom>
              <a:avLst/>
              <a:gdLst/>
              <a:ahLst/>
              <a:cxnLst/>
              <a:rect l="l" t="t" r="r" b="b"/>
              <a:pathLst>
                <a:path w="14248041" h="14016511">
                  <a:moveTo>
                    <a:pt x="0" y="0"/>
                  </a:moveTo>
                  <a:lnTo>
                    <a:pt x="14248041" y="0"/>
                  </a:lnTo>
                  <a:lnTo>
                    <a:pt x="14248041" y="14016511"/>
                  </a:lnTo>
                  <a:lnTo>
                    <a:pt x="0" y="14016511"/>
                  </a:lnTo>
                  <a:lnTo>
                    <a:pt x="0" y="0"/>
                  </a:lnTo>
                  <a:close/>
                </a:path>
              </a:pathLst>
            </a:custGeom>
            <a:blipFill>
              <a:blip r:embed="rId2"/>
              <a:stretch>
                <a:fillRect/>
              </a:stretch>
            </a:blipFill>
            <a:ln cap="sq">
              <a:noFill/>
              <a:prstDash val="solid"/>
              <a:miter/>
            </a:ln>
          </p:spPr>
          <p:txBody>
            <a:bodyPr/>
            <a:lstStyle/>
            <a:p>
              <a:endParaRPr lang="en-US"/>
            </a:p>
          </p:txBody>
        </p:sp>
        <p:sp>
          <p:nvSpPr>
            <p:cNvPr id="6" name="Freeform 6"/>
            <p:cNvSpPr/>
            <p:nvPr/>
          </p:nvSpPr>
          <p:spPr>
            <a:xfrm rot="-1786435">
              <a:off x="2539722" y="2612490"/>
              <a:ext cx="14248041" cy="14016511"/>
            </a:xfrm>
            <a:custGeom>
              <a:avLst/>
              <a:gdLst/>
              <a:ahLst/>
              <a:cxnLst/>
              <a:rect l="l" t="t" r="r" b="b"/>
              <a:pathLst>
                <a:path w="14248041" h="14016511">
                  <a:moveTo>
                    <a:pt x="0" y="0"/>
                  </a:moveTo>
                  <a:lnTo>
                    <a:pt x="14248041" y="0"/>
                  </a:lnTo>
                  <a:lnTo>
                    <a:pt x="14248041" y="14016511"/>
                  </a:lnTo>
                  <a:lnTo>
                    <a:pt x="0" y="14016511"/>
                  </a:lnTo>
                  <a:lnTo>
                    <a:pt x="0" y="0"/>
                  </a:lnTo>
                  <a:close/>
                </a:path>
              </a:pathLst>
            </a:custGeom>
            <a:blipFill>
              <a:blip r:embed="rId2"/>
              <a:stretch>
                <a:fillRect/>
              </a:stretch>
            </a:blipFill>
            <a:ln cap="sq">
              <a:noFill/>
              <a:prstDash val="solid"/>
              <a:miter/>
            </a:ln>
          </p:spPr>
          <p:txBody>
            <a:bodyPr/>
            <a:lstStyle/>
            <a:p>
              <a:endParaRPr lang="en-US"/>
            </a:p>
          </p:txBody>
        </p:sp>
      </p:grpSp>
      <p:sp>
        <p:nvSpPr>
          <p:cNvPr id="7" name="Freeform 7"/>
          <p:cNvSpPr/>
          <p:nvPr/>
        </p:nvSpPr>
        <p:spPr>
          <a:xfrm>
            <a:off x="10016727" y="0"/>
            <a:ext cx="8271273" cy="10788913"/>
          </a:xfrm>
          <a:custGeom>
            <a:avLst/>
            <a:gdLst/>
            <a:ahLst/>
            <a:cxnLst/>
            <a:rect l="l" t="t" r="r" b="b"/>
            <a:pathLst>
              <a:path w="8271273" h="10788913">
                <a:moveTo>
                  <a:pt x="0" y="0"/>
                </a:moveTo>
                <a:lnTo>
                  <a:pt x="8271273" y="0"/>
                </a:lnTo>
                <a:lnTo>
                  <a:pt x="8271273" y="10788913"/>
                </a:lnTo>
                <a:lnTo>
                  <a:pt x="0" y="10788913"/>
                </a:lnTo>
                <a:lnTo>
                  <a:pt x="0" y="0"/>
                </a:lnTo>
                <a:close/>
              </a:path>
            </a:pathLst>
          </a:custGeom>
          <a:blipFill>
            <a:blip r:embed="rId3"/>
            <a:stretch>
              <a:fillRect l="-49763" t="-33280" r="-111173"/>
            </a:stretch>
          </a:blipFill>
        </p:spPr>
        <p:txBody>
          <a:bodyPr/>
          <a:lstStyle/>
          <a:p>
            <a:endParaRPr lang="en-US"/>
          </a:p>
        </p:txBody>
      </p:sp>
      <p:sp>
        <p:nvSpPr>
          <p:cNvPr id="8" name="TextBox 8"/>
          <p:cNvSpPr txBox="1"/>
          <p:nvPr/>
        </p:nvSpPr>
        <p:spPr>
          <a:xfrm>
            <a:off x="2039369" y="4139625"/>
            <a:ext cx="5562600" cy="2509661"/>
          </a:xfrm>
          <a:prstGeom prst="rect">
            <a:avLst/>
          </a:prstGeom>
        </p:spPr>
        <p:txBody>
          <a:bodyPr lIns="0" tIns="0" rIns="0" bIns="0" rtlCol="0" anchor="t">
            <a:spAutoFit/>
          </a:bodyPr>
          <a:lstStyle/>
          <a:p>
            <a:pPr marL="0" lvl="0" indent="0" algn="ctr">
              <a:lnSpc>
                <a:spcPts val="9360"/>
              </a:lnSpc>
              <a:spcBef>
                <a:spcPct val="0"/>
              </a:spcBef>
            </a:pPr>
            <a:r>
              <a:rPr lang="en-US" sz="10400" spc="-436" dirty="0">
                <a:solidFill>
                  <a:srgbClr val="F7E3E5"/>
                </a:solidFill>
                <a:latin typeface="Gladiola"/>
                <a:ea typeface="Gladiola"/>
                <a:cs typeface="Gladiola"/>
                <a:sym typeface="Gladiola"/>
              </a:rPr>
              <a:t>Q&amp;A / Discussion</a:t>
            </a:r>
            <a:endParaRPr lang="en-US" sz="10400" u="none" strike="noStrike" spc="-436" dirty="0">
              <a:solidFill>
                <a:srgbClr val="F7E3E5"/>
              </a:solidFill>
              <a:latin typeface="Gladiola"/>
              <a:ea typeface="Gladiola"/>
              <a:cs typeface="Gladiola"/>
              <a:sym typeface="Gladiola"/>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grpSp>
        <p:nvGrpSpPr>
          <p:cNvPr id="2" name="Group 2"/>
          <p:cNvGrpSpPr/>
          <p:nvPr/>
        </p:nvGrpSpPr>
        <p:grpSpPr>
          <a:xfrm>
            <a:off x="0" y="3623652"/>
            <a:ext cx="18288000" cy="6663348"/>
            <a:chOff x="0" y="0"/>
            <a:chExt cx="4816593" cy="1754956"/>
          </a:xfrm>
        </p:grpSpPr>
        <p:sp>
          <p:nvSpPr>
            <p:cNvPr id="3" name="Freeform 3"/>
            <p:cNvSpPr/>
            <p:nvPr/>
          </p:nvSpPr>
          <p:spPr>
            <a:xfrm>
              <a:off x="0" y="0"/>
              <a:ext cx="4816592" cy="1754956"/>
            </a:xfrm>
            <a:custGeom>
              <a:avLst/>
              <a:gdLst/>
              <a:ahLst/>
              <a:cxnLst/>
              <a:rect l="l" t="t" r="r" b="b"/>
              <a:pathLst>
                <a:path w="4816592" h="1754956">
                  <a:moveTo>
                    <a:pt x="0" y="0"/>
                  </a:moveTo>
                  <a:lnTo>
                    <a:pt x="4816592" y="0"/>
                  </a:lnTo>
                  <a:lnTo>
                    <a:pt x="4816592" y="1754956"/>
                  </a:lnTo>
                  <a:lnTo>
                    <a:pt x="0" y="1754956"/>
                  </a:lnTo>
                  <a:close/>
                </a:path>
              </a:pathLst>
            </a:custGeom>
            <a:solidFill>
              <a:srgbClr val="572F8B"/>
            </a:solidFill>
          </p:spPr>
          <p:txBody>
            <a:bodyPr/>
            <a:lstStyle/>
            <a:p>
              <a:endParaRPr lang="en-US"/>
            </a:p>
          </p:txBody>
        </p:sp>
        <p:sp>
          <p:nvSpPr>
            <p:cNvPr id="4" name="TextBox 4"/>
            <p:cNvSpPr txBox="1"/>
            <p:nvPr/>
          </p:nvSpPr>
          <p:spPr>
            <a:xfrm>
              <a:off x="0" y="-47625"/>
              <a:ext cx="4816593" cy="1802581"/>
            </a:xfrm>
            <a:prstGeom prst="rect">
              <a:avLst/>
            </a:prstGeom>
          </p:spPr>
          <p:txBody>
            <a:bodyPr lIns="50800" tIns="50800" rIns="50800" bIns="50800" rtlCol="0" anchor="ctr"/>
            <a:lstStyle/>
            <a:p>
              <a:pPr algn="ctr">
                <a:lnSpc>
                  <a:spcPts val="3359"/>
                </a:lnSpc>
              </a:pPr>
              <a:endParaRPr/>
            </a:p>
          </p:txBody>
        </p:sp>
      </p:grpSp>
      <p:grpSp>
        <p:nvGrpSpPr>
          <p:cNvPr id="5" name="Group 5"/>
          <p:cNvGrpSpPr/>
          <p:nvPr/>
        </p:nvGrpSpPr>
        <p:grpSpPr>
          <a:xfrm>
            <a:off x="1613140" y="4129552"/>
            <a:ext cx="3306074" cy="3291364"/>
            <a:chOff x="0" y="0"/>
            <a:chExt cx="4408098" cy="4388485"/>
          </a:xfrm>
        </p:grpSpPr>
        <p:sp>
          <p:nvSpPr>
            <p:cNvPr id="6" name="Freeform 6"/>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7" name="Freeform 7"/>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8" name="Freeform 8"/>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9" name="Freeform 9"/>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grpSp>
      <p:sp>
        <p:nvSpPr>
          <p:cNvPr id="10" name="Freeform 10"/>
          <p:cNvSpPr/>
          <p:nvPr/>
        </p:nvSpPr>
        <p:spPr>
          <a:xfrm>
            <a:off x="2353591" y="4498891"/>
            <a:ext cx="1825171" cy="2552687"/>
          </a:xfrm>
          <a:custGeom>
            <a:avLst/>
            <a:gdLst/>
            <a:ahLst/>
            <a:cxnLst/>
            <a:rect l="l" t="t" r="r" b="b"/>
            <a:pathLst>
              <a:path w="1825171" h="2552687">
                <a:moveTo>
                  <a:pt x="0" y="0"/>
                </a:moveTo>
                <a:lnTo>
                  <a:pt x="1825171" y="0"/>
                </a:lnTo>
                <a:lnTo>
                  <a:pt x="1825171" y="2552687"/>
                </a:lnTo>
                <a:lnTo>
                  <a:pt x="0" y="2552687"/>
                </a:lnTo>
                <a:lnTo>
                  <a:pt x="0" y="0"/>
                </a:lnTo>
                <a:close/>
              </a:path>
            </a:pathLst>
          </a:custGeom>
          <a:blipFill>
            <a:blip r:embed="rId3"/>
            <a:stretch>
              <a:fillRect/>
            </a:stretch>
          </a:blipFill>
          <a:ln cap="sq">
            <a:noFill/>
            <a:prstDash val="solid"/>
            <a:miter/>
          </a:ln>
        </p:spPr>
        <p:txBody>
          <a:bodyPr/>
          <a:lstStyle/>
          <a:p>
            <a:endParaRPr lang="en-US"/>
          </a:p>
        </p:txBody>
      </p:sp>
      <p:sp>
        <p:nvSpPr>
          <p:cNvPr id="11" name="TextBox 11"/>
          <p:cNvSpPr txBox="1"/>
          <p:nvPr/>
        </p:nvSpPr>
        <p:spPr>
          <a:xfrm>
            <a:off x="7490963" y="7245195"/>
            <a:ext cx="3306074" cy="638175"/>
          </a:xfrm>
          <a:prstGeom prst="rect">
            <a:avLst/>
          </a:prstGeom>
        </p:spPr>
        <p:txBody>
          <a:bodyPr lIns="0" tIns="0" rIns="0" bIns="0" rtlCol="0" anchor="t">
            <a:spAutoFit/>
          </a:bodyPr>
          <a:lstStyle/>
          <a:p>
            <a:pPr marL="0" lvl="0" indent="0" algn="ctr">
              <a:lnSpc>
                <a:spcPts val="5040"/>
              </a:lnSpc>
              <a:spcBef>
                <a:spcPct val="0"/>
              </a:spcBef>
            </a:pPr>
            <a:r>
              <a:rPr lang="en-US" sz="4200">
                <a:solidFill>
                  <a:srgbClr val="F7E3E5"/>
                </a:solidFill>
                <a:latin typeface="Gladiola"/>
                <a:ea typeface="Gladiola"/>
                <a:cs typeface="Gladiola"/>
                <a:sym typeface="Gladiola"/>
              </a:rPr>
              <a:t>Topic 2</a:t>
            </a:r>
          </a:p>
        </p:txBody>
      </p:sp>
      <p:sp>
        <p:nvSpPr>
          <p:cNvPr id="12" name="TextBox 12"/>
          <p:cNvSpPr txBox="1"/>
          <p:nvPr/>
        </p:nvSpPr>
        <p:spPr>
          <a:xfrm>
            <a:off x="13368787" y="7245195"/>
            <a:ext cx="3306074" cy="638175"/>
          </a:xfrm>
          <a:prstGeom prst="rect">
            <a:avLst/>
          </a:prstGeom>
        </p:spPr>
        <p:txBody>
          <a:bodyPr lIns="0" tIns="0" rIns="0" bIns="0" rtlCol="0" anchor="t">
            <a:spAutoFit/>
          </a:bodyPr>
          <a:lstStyle/>
          <a:p>
            <a:pPr marL="0" lvl="0" indent="0" algn="ctr">
              <a:lnSpc>
                <a:spcPts val="5040"/>
              </a:lnSpc>
              <a:spcBef>
                <a:spcPct val="0"/>
              </a:spcBef>
            </a:pPr>
            <a:r>
              <a:rPr lang="en-US" sz="4200">
                <a:solidFill>
                  <a:srgbClr val="F7E3E5"/>
                </a:solidFill>
                <a:latin typeface="Gladiola"/>
                <a:ea typeface="Gladiola"/>
                <a:cs typeface="Gladiola"/>
                <a:sym typeface="Gladiola"/>
              </a:rPr>
              <a:t>Topic 3</a:t>
            </a:r>
          </a:p>
        </p:txBody>
      </p:sp>
      <p:grpSp>
        <p:nvGrpSpPr>
          <p:cNvPr id="13" name="Group 13"/>
          <p:cNvGrpSpPr/>
          <p:nvPr/>
        </p:nvGrpSpPr>
        <p:grpSpPr>
          <a:xfrm>
            <a:off x="7490963" y="4129552"/>
            <a:ext cx="3306074" cy="3291364"/>
            <a:chOff x="0" y="0"/>
            <a:chExt cx="4408098" cy="4388485"/>
          </a:xfrm>
        </p:grpSpPr>
        <p:sp>
          <p:nvSpPr>
            <p:cNvPr id="14" name="Freeform 14"/>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15" name="Freeform 15"/>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16" name="Freeform 16"/>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17" name="Freeform 17"/>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grpSp>
      <p:sp>
        <p:nvSpPr>
          <p:cNvPr id="18" name="Freeform 18"/>
          <p:cNvSpPr/>
          <p:nvPr/>
        </p:nvSpPr>
        <p:spPr>
          <a:xfrm>
            <a:off x="7978440" y="4498891"/>
            <a:ext cx="2331119" cy="2578067"/>
          </a:xfrm>
          <a:custGeom>
            <a:avLst/>
            <a:gdLst/>
            <a:ahLst/>
            <a:cxnLst/>
            <a:rect l="l" t="t" r="r" b="b"/>
            <a:pathLst>
              <a:path w="2331119" h="2578067">
                <a:moveTo>
                  <a:pt x="0" y="0"/>
                </a:moveTo>
                <a:lnTo>
                  <a:pt x="2331120" y="0"/>
                </a:lnTo>
                <a:lnTo>
                  <a:pt x="2331120" y="2578067"/>
                </a:lnTo>
                <a:lnTo>
                  <a:pt x="0" y="2578067"/>
                </a:lnTo>
                <a:lnTo>
                  <a:pt x="0" y="0"/>
                </a:lnTo>
                <a:close/>
              </a:path>
            </a:pathLst>
          </a:custGeom>
          <a:blipFill>
            <a:blip r:embed="rId4"/>
            <a:stretch>
              <a:fillRect l="-47500" t="-19953" r="-51614"/>
            </a:stretch>
          </a:blipFill>
          <a:ln cap="sq">
            <a:noFill/>
            <a:prstDash val="solid"/>
            <a:miter/>
          </a:ln>
        </p:spPr>
        <p:txBody>
          <a:bodyPr/>
          <a:lstStyle/>
          <a:p>
            <a:endParaRPr lang="en-US"/>
          </a:p>
        </p:txBody>
      </p:sp>
      <p:grpSp>
        <p:nvGrpSpPr>
          <p:cNvPr id="19" name="Group 19"/>
          <p:cNvGrpSpPr/>
          <p:nvPr/>
        </p:nvGrpSpPr>
        <p:grpSpPr>
          <a:xfrm>
            <a:off x="13368787" y="4129552"/>
            <a:ext cx="3306074" cy="3291364"/>
            <a:chOff x="0" y="0"/>
            <a:chExt cx="4408098" cy="4388485"/>
          </a:xfrm>
        </p:grpSpPr>
        <p:sp>
          <p:nvSpPr>
            <p:cNvPr id="20" name="Freeform 20"/>
            <p:cNvSpPr/>
            <p:nvPr/>
          </p:nvSpPr>
          <p:spPr>
            <a:xfrm>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21" name="Freeform 21"/>
            <p:cNvSpPr/>
            <p:nvPr/>
          </p:nvSpPr>
          <p:spPr>
            <a:xfrm rot="-1229984">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22" name="Freeform 22"/>
            <p:cNvSpPr/>
            <p:nvPr/>
          </p:nvSpPr>
          <p:spPr>
            <a:xfrm rot="-556451">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sp>
          <p:nvSpPr>
            <p:cNvPr id="23" name="Freeform 23"/>
            <p:cNvSpPr/>
            <p:nvPr/>
          </p:nvSpPr>
          <p:spPr>
            <a:xfrm rot="-1786435">
              <a:off x="579245" y="595841"/>
              <a:ext cx="3249609" cy="3196803"/>
            </a:xfrm>
            <a:custGeom>
              <a:avLst/>
              <a:gdLst/>
              <a:ahLst/>
              <a:cxnLst/>
              <a:rect l="l" t="t" r="r" b="b"/>
              <a:pathLst>
                <a:path w="3249609" h="3196803">
                  <a:moveTo>
                    <a:pt x="0" y="0"/>
                  </a:moveTo>
                  <a:lnTo>
                    <a:pt x="3249608" y="0"/>
                  </a:lnTo>
                  <a:lnTo>
                    <a:pt x="3249608" y="3196803"/>
                  </a:lnTo>
                  <a:lnTo>
                    <a:pt x="0" y="3196803"/>
                  </a:lnTo>
                  <a:lnTo>
                    <a:pt x="0" y="0"/>
                  </a:lnTo>
                  <a:close/>
                </a:path>
              </a:pathLst>
            </a:custGeom>
            <a:blipFill>
              <a:blip r:embed="rId2"/>
              <a:stretch>
                <a:fillRect/>
              </a:stretch>
            </a:blipFill>
            <a:ln cap="sq">
              <a:noFill/>
              <a:prstDash val="solid"/>
              <a:miter/>
            </a:ln>
          </p:spPr>
          <p:txBody>
            <a:bodyPr/>
            <a:lstStyle/>
            <a:p>
              <a:endParaRPr lang="en-US"/>
            </a:p>
          </p:txBody>
        </p:sp>
      </p:grpSp>
      <p:sp>
        <p:nvSpPr>
          <p:cNvPr id="24" name="Freeform 24"/>
          <p:cNvSpPr/>
          <p:nvPr/>
        </p:nvSpPr>
        <p:spPr>
          <a:xfrm>
            <a:off x="13687257" y="4498891"/>
            <a:ext cx="2669133" cy="2552687"/>
          </a:xfrm>
          <a:custGeom>
            <a:avLst/>
            <a:gdLst/>
            <a:ahLst/>
            <a:cxnLst/>
            <a:rect l="l" t="t" r="r" b="b"/>
            <a:pathLst>
              <a:path w="2669133" h="2552687">
                <a:moveTo>
                  <a:pt x="0" y="0"/>
                </a:moveTo>
                <a:lnTo>
                  <a:pt x="2669133" y="0"/>
                </a:lnTo>
                <a:lnTo>
                  <a:pt x="2669133" y="2552687"/>
                </a:lnTo>
                <a:lnTo>
                  <a:pt x="0" y="2552687"/>
                </a:lnTo>
                <a:lnTo>
                  <a:pt x="0" y="0"/>
                </a:lnTo>
                <a:close/>
              </a:path>
            </a:pathLst>
          </a:custGeom>
          <a:blipFill>
            <a:blip r:embed="rId5"/>
            <a:stretch>
              <a:fillRect l="-17015" t="-84213" r="-17015" b="-26135"/>
            </a:stretch>
          </a:blipFill>
          <a:ln cap="sq">
            <a:noFill/>
            <a:prstDash val="solid"/>
            <a:miter/>
          </a:ln>
        </p:spPr>
        <p:txBody>
          <a:bodyPr/>
          <a:lstStyle/>
          <a:p>
            <a:endParaRPr lang="en-US"/>
          </a:p>
        </p:txBody>
      </p:sp>
      <p:sp>
        <p:nvSpPr>
          <p:cNvPr id="25" name="TextBox 25"/>
          <p:cNvSpPr txBox="1"/>
          <p:nvPr/>
        </p:nvSpPr>
        <p:spPr>
          <a:xfrm>
            <a:off x="2539507" y="1323975"/>
            <a:ext cx="13208985" cy="1282066"/>
          </a:xfrm>
          <a:prstGeom prst="rect">
            <a:avLst/>
          </a:prstGeom>
        </p:spPr>
        <p:txBody>
          <a:bodyPr lIns="0" tIns="0" rIns="0" bIns="0" rtlCol="0" anchor="t">
            <a:spAutoFit/>
          </a:bodyPr>
          <a:lstStyle/>
          <a:p>
            <a:pPr marL="0" lvl="0" indent="0" algn="ctr">
              <a:lnSpc>
                <a:spcPts val="9360"/>
              </a:lnSpc>
              <a:spcBef>
                <a:spcPct val="0"/>
              </a:spcBef>
            </a:pPr>
            <a:r>
              <a:rPr lang="en-US" sz="10400" u="none" strike="noStrike" spc="-436">
                <a:solidFill>
                  <a:srgbClr val="F7E3E5"/>
                </a:solidFill>
                <a:latin typeface="Gladiola"/>
                <a:ea typeface="Gladiola"/>
                <a:cs typeface="Gladiola"/>
                <a:sym typeface="Gladiola"/>
              </a:rPr>
              <a:t>Write your topic or idea</a:t>
            </a:r>
          </a:p>
        </p:txBody>
      </p:sp>
      <p:sp>
        <p:nvSpPr>
          <p:cNvPr id="26" name="TextBox 26"/>
          <p:cNvSpPr txBox="1"/>
          <p:nvPr/>
        </p:nvSpPr>
        <p:spPr>
          <a:xfrm>
            <a:off x="1613140" y="7245195"/>
            <a:ext cx="3306074" cy="638175"/>
          </a:xfrm>
          <a:prstGeom prst="rect">
            <a:avLst/>
          </a:prstGeom>
        </p:spPr>
        <p:txBody>
          <a:bodyPr lIns="0" tIns="0" rIns="0" bIns="0" rtlCol="0" anchor="t">
            <a:spAutoFit/>
          </a:bodyPr>
          <a:lstStyle/>
          <a:p>
            <a:pPr marL="0" lvl="0" indent="0" algn="ctr">
              <a:lnSpc>
                <a:spcPts val="5040"/>
              </a:lnSpc>
              <a:spcBef>
                <a:spcPct val="0"/>
              </a:spcBef>
            </a:pPr>
            <a:r>
              <a:rPr lang="en-US" sz="4200">
                <a:solidFill>
                  <a:srgbClr val="F7E3E5"/>
                </a:solidFill>
                <a:latin typeface="Gladiola"/>
                <a:ea typeface="Gladiola"/>
                <a:cs typeface="Gladiola"/>
                <a:sym typeface="Gladiola"/>
              </a:rPr>
              <a:t>Topic 1</a:t>
            </a:r>
          </a:p>
        </p:txBody>
      </p:sp>
      <p:sp>
        <p:nvSpPr>
          <p:cNvPr id="27" name="TextBox 27"/>
          <p:cNvSpPr txBox="1"/>
          <p:nvPr/>
        </p:nvSpPr>
        <p:spPr>
          <a:xfrm>
            <a:off x="1613140" y="8150070"/>
            <a:ext cx="3306074"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 </a:t>
            </a:r>
          </a:p>
        </p:txBody>
      </p:sp>
      <p:sp>
        <p:nvSpPr>
          <p:cNvPr id="28" name="TextBox 28"/>
          <p:cNvSpPr txBox="1"/>
          <p:nvPr/>
        </p:nvSpPr>
        <p:spPr>
          <a:xfrm>
            <a:off x="7490963" y="8150070"/>
            <a:ext cx="3306074"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 </a:t>
            </a:r>
          </a:p>
        </p:txBody>
      </p:sp>
      <p:sp>
        <p:nvSpPr>
          <p:cNvPr id="29" name="TextBox 29"/>
          <p:cNvSpPr txBox="1"/>
          <p:nvPr/>
        </p:nvSpPr>
        <p:spPr>
          <a:xfrm>
            <a:off x="13368787" y="8150070"/>
            <a:ext cx="3306074"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 </a:t>
            </a: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72F8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38345" y="6629135"/>
            <a:ext cx="8245161" cy="3298064"/>
            <a:chOff x="0" y="0"/>
            <a:chExt cx="6350000" cy="2540000"/>
          </a:xfrm>
        </p:grpSpPr>
        <p:sp>
          <p:nvSpPr>
            <p:cNvPr id="3" name="Freeform 3"/>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2"/>
              <a:stretch>
                <a:fillRect t="-33333" b="-33333"/>
              </a:stretch>
            </a:blipFill>
          </p:spPr>
          <p:txBody>
            <a:bodyPr/>
            <a:lstStyle/>
            <a:p>
              <a:endParaRPr lang="en-US"/>
            </a:p>
          </p:txBody>
        </p:sp>
      </p:grpSp>
      <p:grpSp>
        <p:nvGrpSpPr>
          <p:cNvPr id="4" name="Group 4"/>
          <p:cNvGrpSpPr/>
          <p:nvPr/>
        </p:nvGrpSpPr>
        <p:grpSpPr>
          <a:xfrm>
            <a:off x="238345" y="6629135"/>
            <a:ext cx="8245161" cy="3298064"/>
            <a:chOff x="0" y="0"/>
            <a:chExt cx="2033574" cy="813430"/>
          </a:xfrm>
        </p:grpSpPr>
        <p:sp>
          <p:nvSpPr>
            <p:cNvPr id="5" name="Freeform 5"/>
            <p:cNvSpPr/>
            <p:nvPr/>
          </p:nvSpPr>
          <p:spPr>
            <a:xfrm>
              <a:off x="0" y="0"/>
              <a:ext cx="2033574" cy="813430"/>
            </a:xfrm>
            <a:custGeom>
              <a:avLst/>
              <a:gdLst/>
              <a:ahLst/>
              <a:cxnLst/>
              <a:rect l="l" t="t" r="r" b="b"/>
              <a:pathLst>
                <a:path w="2033574" h="813430">
                  <a:moveTo>
                    <a:pt x="47887" y="0"/>
                  </a:moveTo>
                  <a:lnTo>
                    <a:pt x="1985687" y="0"/>
                  </a:lnTo>
                  <a:cubicBezTo>
                    <a:pt x="1998387" y="0"/>
                    <a:pt x="2010568" y="5045"/>
                    <a:pt x="2019548" y="14026"/>
                  </a:cubicBezTo>
                  <a:cubicBezTo>
                    <a:pt x="2028529" y="23006"/>
                    <a:pt x="2033574" y="35187"/>
                    <a:pt x="2033574" y="47887"/>
                  </a:cubicBezTo>
                  <a:lnTo>
                    <a:pt x="2033574" y="765542"/>
                  </a:lnTo>
                  <a:cubicBezTo>
                    <a:pt x="2033574" y="778243"/>
                    <a:pt x="2028529" y="790423"/>
                    <a:pt x="2019548" y="799404"/>
                  </a:cubicBezTo>
                  <a:cubicBezTo>
                    <a:pt x="2010568" y="808384"/>
                    <a:pt x="1998387" y="813430"/>
                    <a:pt x="1985687" y="813430"/>
                  </a:cubicBezTo>
                  <a:lnTo>
                    <a:pt x="47887" y="813430"/>
                  </a:lnTo>
                  <a:cubicBezTo>
                    <a:pt x="35187" y="813430"/>
                    <a:pt x="23006" y="808384"/>
                    <a:pt x="14026" y="799404"/>
                  </a:cubicBezTo>
                  <a:cubicBezTo>
                    <a:pt x="5045" y="790423"/>
                    <a:pt x="0" y="778243"/>
                    <a:pt x="0" y="765542"/>
                  </a:cubicBezTo>
                  <a:lnTo>
                    <a:pt x="0" y="47887"/>
                  </a:lnTo>
                  <a:cubicBezTo>
                    <a:pt x="0" y="35187"/>
                    <a:pt x="5045" y="23006"/>
                    <a:pt x="14026" y="14026"/>
                  </a:cubicBezTo>
                  <a:cubicBezTo>
                    <a:pt x="23006" y="5045"/>
                    <a:pt x="35187" y="0"/>
                    <a:pt x="47887" y="0"/>
                  </a:cubicBezTo>
                  <a:close/>
                </a:path>
              </a:pathLst>
            </a:custGeom>
            <a:ln w="95250" cap="rnd">
              <a:solidFill>
                <a:srgbClr val="F7E3E5"/>
              </a:solidFill>
              <a:prstDash val="solid"/>
              <a:round/>
            </a:ln>
          </p:spPr>
          <p:txBody>
            <a:bodyPr/>
            <a:lstStyle/>
            <a:p>
              <a:endParaRPr lang="en-US"/>
            </a:p>
          </p:txBody>
        </p:sp>
        <p:sp>
          <p:nvSpPr>
            <p:cNvPr id="6" name="TextBox 6"/>
            <p:cNvSpPr txBox="1"/>
            <p:nvPr/>
          </p:nvSpPr>
          <p:spPr>
            <a:xfrm>
              <a:off x="0" y="-47625"/>
              <a:ext cx="2033574" cy="861055"/>
            </a:xfrm>
            <a:prstGeom prst="rect">
              <a:avLst/>
            </a:prstGeom>
          </p:spPr>
          <p:txBody>
            <a:bodyPr lIns="50800" tIns="50800" rIns="50800" bIns="50800" rtlCol="0" anchor="ctr"/>
            <a:lstStyle/>
            <a:p>
              <a:pPr algn="ctr">
                <a:lnSpc>
                  <a:spcPts val="3359"/>
                </a:lnSpc>
              </a:pPr>
              <a:endParaRPr/>
            </a:p>
          </p:txBody>
        </p:sp>
      </p:grpSp>
      <p:grpSp>
        <p:nvGrpSpPr>
          <p:cNvPr id="7" name="Group 7"/>
          <p:cNvGrpSpPr>
            <a:grpSpLocks noChangeAspect="1"/>
          </p:cNvGrpSpPr>
          <p:nvPr/>
        </p:nvGrpSpPr>
        <p:grpSpPr>
          <a:xfrm>
            <a:off x="8828915" y="6629135"/>
            <a:ext cx="3193323" cy="3298064"/>
            <a:chOff x="0" y="0"/>
            <a:chExt cx="6350000" cy="6558280"/>
          </a:xfrm>
        </p:grpSpPr>
        <p:sp>
          <p:nvSpPr>
            <p:cNvPr id="8" name="Freeform 8"/>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27519" r="-27519"/>
              </a:stretch>
            </a:blipFill>
          </p:spPr>
          <p:txBody>
            <a:bodyPr/>
            <a:lstStyle/>
            <a:p>
              <a:endParaRPr lang="en-US"/>
            </a:p>
          </p:txBody>
        </p:sp>
        <p:sp>
          <p:nvSpPr>
            <p:cNvPr id="9" name="Freeform 9"/>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7E3E5"/>
            </a:solidFill>
          </p:spPr>
          <p:txBody>
            <a:bodyPr/>
            <a:lstStyle/>
            <a:p>
              <a:endParaRPr lang="en-US"/>
            </a:p>
          </p:txBody>
        </p:sp>
      </p:grpSp>
      <p:grpSp>
        <p:nvGrpSpPr>
          <p:cNvPr id="10" name="Group 10"/>
          <p:cNvGrpSpPr>
            <a:grpSpLocks noChangeAspect="1"/>
          </p:cNvGrpSpPr>
          <p:nvPr/>
        </p:nvGrpSpPr>
        <p:grpSpPr>
          <a:xfrm>
            <a:off x="9505699" y="476970"/>
            <a:ext cx="8592213" cy="9450229"/>
            <a:chOff x="0" y="0"/>
            <a:chExt cx="5430520" cy="5972810"/>
          </a:xfrm>
        </p:grpSpPr>
        <p:sp>
          <p:nvSpPr>
            <p:cNvPr id="11" name="Freeform 11"/>
            <p:cNvSpPr/>
            <p:nvPr/>
          </p:nvSpPr>
          <p:spPr>
            <a:xfrm>
              <a:off x="7602" y="90179"/>
              <a:ext cx="5154586" cy="5853421"/>
            </a:xfrm>
            <a:custGeom>
              <a:avLst/>
              <a:gdLst/>
              <a:ahLst/>
              <a:cxnLst/>
              <a:rect l="l" t="t" r="r" b="b"/>
              <a:pathLst>
                <a:path w="5154586" h="5853421">
                  <a:moveTo>
                    <a:pt x="2801638" y="5853421"/>
                  </a:moveTo>
                  <a:cubicBezTo>
                    <a:pt x="2618758" y="5694671"/>
                    <a:pt x="4191018" y="3707121"/>
                    <a:pt x="4312938" y="3549641"/>
                  </a:cubicBezTo>
                  <a:cubicBezTo>
                    <a:pt x="4665998" y="3061961"/>
                    <a:pt x="5179078" y="2513321"/>
                    <a:pt x="5153678" y="1891021"/>
                  </a:cubicBezTo>
                  <a:cubicBezTo>
                    <a:pt x="5129548" y="1257291"/>
                    <a:pt x="4873008" y="488941"/>
                    <a:pt x="4312938" y="135881"/>
                  </a:cubicBezTo>
                  <a:cubicBezTo>
                    <a:pt x="3837958" y="-156219"/>
                    <a:pt x="3289318" y="62221"/>
                    <a:pt x="2910858" y="416551"/>
                  </a:cubicBezTo>
                  <a:cubicBezTo>
                    <a:pt x="2557798" y="758181"/>
                    <a:pt x="2410478" y="1172201"/>
                    <a:pt x="2338088" y="1648451"/>
                  </a:cubicBezTo>
                  <a:cubicBezTo>
                    <a:pt x="2301258" y="1831331"/>
                    <a:pt x="2374918" y="2075171"/>
                    <a:pt x="2325388" y="2245351"/>
                  </a:cubicBezTo>
                  <a:cubicBezTo>
                    <a:pt x="2325388" y="1818631"/>
                    <a:pt x="2142508" y="1379211"/>
                    <a:pt x="1728488" y="1209031"/>
                  </a:cubicBezTo>
                  <a:cubicBezTo>
                    <a:pt x="1045228" y="916931"/>
                    <a:pt x="-113012" y="1330951"/>
                    <a:pt x="8908" y="2221221"/>
                  </a:cubicBezTo>
                  <a:cubicBezTo>
                    <a:pt x="130828" y="3098791"/>
                    <a:pt x="1228108" y="3440421"/>
                    <a:pt x="1837708" y="3891271"/>
                  </a:cubicBezTo>
                  <a:cubicBezTo>
                    <a:pt x="2301258" y="4220201"/>
                    <a:pt x="2667018" y="5245091"/>
                    <a:pt x="2776238" y="5793731"/>
                  </a:cubicBezTo>
                </a:path>
              </a:pathLst>
            </a:custGeom>
            <a:blipFill>
              <a:blip r:embed="rId4"/>
              <a:stretch>
                <a:fillRect l="-25705" r="-25705"/>
              </a:stretch>
            </a:blipFill>
          </p:spPr>
          <p:txBody>
            <a:bodyPr/>
            <a:lstStyle/>
            <a:p>
              <a:endParaRPr lang="en-US"/>
            </a:p>
          </p:txBody>
        </p:sp>
        <p:sp>
          <p:nvSpPr>
            <p:cNvPr id="12" name="Freeform 12"/>
            <p:cNvSpPr/>
            <p:nvPr/>
          </p:nvSpPr>
          <p:spPr>
            <a:xfrm>
              <a:off x="-183" y="107"/>
              <a:ext cx="5429783" cy="5973582"/>
            </a:xfrm>
            <a:custGeom>
              <a:avLst/>
              <a:gdLst/>
              <a:ahLst/>
              <a:cxnLst/>
              <a:rect l="l" t="t" r="r" b="b"/>
              <a:pathLst>
                <a:path w="5429783" h="5973582">
                  <a:moveTo>
                    <a:pt x="2850063" y="5923173"/>
                  </a:moveTo>
                  <a:cubicBezTo>
                    <a:pt x="2820853" y="5893963"/>
                    <a:pt x="2871653" y="5796173"/>
                    <a:pt x="2883083" y="5769503"/>
                  </a:cubicBezTo>
                  <a:cubicBezTo>
                    <a:pt x="2928803" y="5665363"/>
                    <a:pt x="2987223" y="5567573"/>
                    <a:pt x="3046913" y="5471053"/>
                  </a:cubicBezTo>
                  <a:cubicBezTo>
                    <a:pt x="3213283" y="5200543"/>
                    <a:pt x="3398703" y="4940193"/>
                    <a:pt x="3585393" y="4683653"/>
                  </a:cubicBezTo>
                  <a:cubicBezTo>
                    <a:pt x="3897813" y="4254393"/>
                    <a:pt x="4300403" y="3879743"/>
                    <a:pt x="4621713" y="3456833"/>
                  </a:cubicBezTo>
                  <a:cubicBezTo>
                    <a:pt x="4917623" y="3068213"/>
                    <a:pt x="5241473" y="2891683"/>
                    <a:pt x="5401493" y="2103013"/>
                  </a:cubicBezTo>
                  <a:cubicBezTo>
                    <a:pt x="5510713" y="1567073"/>
                    <a:pt x="5275763" y="863493"/>
                    <a:pt x="5170353" y="664103"/>
                  </a:cubicBezTo>
                  <a:cubicBezTo>
                    <a:pt x="4963343" y="276753"/>
                    <a:pt x="4426133" y="-67417"/>
                    <a:pt x="3890193" y="11323"/>
                  </a:cubicBezTo>
                  <a:cubicBezTo>
                    <a:pt x="3420293" y="79903"/>
                    <a:pt x="2956743" y="378353"/>
                    <a:pt x="2693853" y="747923"/>
                  </a:cubicBezTo>
                  <a:cubicBezTo>
                    <a:pt x="2537643" y="967633"/>
                    <a:pt x="2443663" y="1225443"/>
                    <a:pt x="2382703" y="1487063"/>
                  </a:cubicBezTo>
                  <a:cubicBezTo>
                    <a:pt x="2352223" y="1616603"/>
                    <a:pt x="2325553" y="1749953"/>
                    <a:pt x="2325553" y="1883303"/>
                  </a:cubicBezTo>
                  <a:cubicBezTo>
                    <a:pt x="2326823" y="2030623"/>
                    <a:pt x="2361113" y="2180483"/>
                    <a:pt x="2324283" y="2326533"/>
                  </a:cubicBezTo>
                  <a:lnTo>
                    <a:pt x="2381433" y="2334153"/>
                  </a:lnTo>
                  <a:cubicBezTo>
                    <a:pt x="2377623" y="1907433"/>
                    <a:pt x="2199823" y="1473093"/>
                    <a:pt x="1795963" y="1283863"/>
                  </a:cubicBezTo>
                  <a:cubicBezTo>
                    <a:pt x="1488623" y="1139083"/>
                    <a:pt x="1117783" y="1150513"/>
                    <a:pt x="796473" y="1248303"/>
                  </a:cubicBezTo>
                  <a:cubicBezTo>
                    <a:pt x="489133" y="1342283"/>
                    <a:pt x="185603" y="1549293"/>
                    <a:pt x="62413" y="1856633"/>
                  </a:cubicBezTo>
                  <a:cubicBezTo>
                    <a:pt x="-76017" y="2200803"/>
                    <a:pt x="29393" y="2583073"/>
                    <a:pt x="245293" y="2870093"/>
                  </a:cubicBezTo>
                  <a:cubicBezTo>
                    <a:pt x="642803" y="3398413"/>
                    <a:pt x="1313363" y="3618123"/>
                    <a:pt x="1834063" y="3992773"/>
                  </a:cubicBezTo>
                  <a:cubicBezTo>
                    <a:pt x="2119813" y="4198513"/>
                    <a:pt x="2295073" y="4537603"/>
                    <a:pt x="2437313" y="4851293"/>
                  </a:cubicBezTo>
                  <a:cubicBezTo>
                    <a:pt x="2587173" y="5181493"/>
                    <a:pt x="2704013" y="5534553"/>
                    <a:pt x="2776403" y="5890153"/>
                  </a:cubicBezTo>
                  <a:cubicBezTo>
                    <a:pt x="2784023" y="5926983"/>
                    <a:pt x="2839903" y="5911743"/>
                    <a:pt x="2832283" y="5874913"/>
                  </a:cubicBezTo>
                  <a:cubicBezTo>
                    <a:pt x="2749733" y="5468513"/>
                    <a:pt x="2608763" y="5069733"/>
                    <a:pt x="2428423" y="4697623"/>
                  </a:cubicBezTo>
                  <a:cubicBezTo>
                    <a:pt x="2338253" y="4510932"/>
                    <a:pt x="2231573" y="4330593"/>
                    <a:pt x="2100763" y="4168032"/>
                  </a:cubicBezTo>
                  <a:cubicBezTo>
                    <a:pt x="1989003" y="4029602"/>
                    <a:pt x="1849303" y="3929273"/>
                    <a:pt x="1700713" y="3834023"/>
                  </a:cubicBezTo>
                  <a:cubicBezTo>
                    <a:pt x="1079683" y="3435243"/>
                    <a:pt x="81463" y="3070753"/>
                    <a:pt x="57333" y="2194453"/>
                  </a:cubicBezTo>
                  <a:cubicBezTo>
                    <a:pt x="42093" y="1621683"/>
                    <a:pt x="619943" y="1292753"/>
                    <a:pt x="1122863" y="1240683"/>
                  </a:cubicBezTo>
                  <a:cubicBezTo>
                    <a:pt x="1394643" y="1212743"/>
                    <a:pt x="1682933" y="1259733"/>
                    <a:pt x="1911533" y="1415943"/>
                  </a:cubicBezTo>
                  <a:cubicBezTo>
                    <a:pt x="2206173" y="1616603"/>
                    <a:pt x="2321743" y="1993793"/>
                    <a:pt x="2324283" y="2334153"/>
                  </a:cubicBezTo>
                  <a:cubicBezTo>
                    <a:pt x="2324283" y="2367173"/>
                    <a:pt x="2373813" y="2374793"/>
                    <a:pt x="2381433" y="2341773"/>
                  </a:cubicBezTo>
                  <a:cubicBezTo>
                    <a:pt x="2408103" y="2232553"/>
                    <a:pt x="2399213" y="2119523"/>
                    <a:pt x="2390323" y="2007763"/>
                  </a:cubicBezTo>
                  <a:cubicBezTo>
                    <a:pt x="2380163" y="1864253"/>
                    <a:pt x="2392863" y="1732173"/>
                    <a:pt x="2419533" y="1591203"/>
                  </a:cubicBezTo>
                  <a:cubicBezTo>
                    <a:pt x="2467793" y="1341013"/>
                    <a:pt x="2549073" y="1097173"/>
                    <a:pt x="2678613" y="876193"/>
                  </a:cubicBezTo>
                  <a:cubicBezTo>
                    <a:pt x="2941503" y="431693"/>
                    <a:pt x="3478713" y="44343"/>
                    <a:pt x="4017193" y="131973"/>
                  </a:cubicBezTo>
                  <a:cubicBezTo>
                    <a:pt x="4515033" y="213253"/>
                    <a:pt x="4837613" y="726333"/>
                    <a:pt x="4995093" y="1161943"/>
                  </a:cubicBezTo>
                  <a:cubicBezTo>
                    <a:pt x="5075103" y="1382923"/>
                    <a:pt x="5122093" y="1616603"/>
                    <a:pt x="5143683" y="1851553"/>
                  </a:cubicBezTo>
                  <a:cubicBezTo>
                    <a:pt x="5167813" y="2116983"/>
                    <a:pt x="5122093" y="2360823"/>
                    <a:pt x="5010333" y="2602123"/>
                  </a:cubicBezTo>
                  <a:cubicBezTo>
                    <a:pt x="4832533" y="2986933"/>
                    <a:pt x="4542973" y="3332373"/>
                    <a:pt x="4285163" y="3662573"/>
                  </a:cubicBezTo>
                  <a:cubicBezTo>
                    <a:pt x="4150543" y="3835293"/>
                    <a:pt x="4015923" y="4009283"/>
                    <a:pt x="3883843" y="4184543"/>
                  </a:cubicBezTo>
                  <a:cubicBezTo>
                    <a:pt x="3684453" y="4447434"/>
                    <a:pt x="3487603" y="4712863"/>
                    <a:pt x="3299643" y="4983373"/>
                  </a:cubicBezTo>
                  <a:cubicBezTo>
                    <a:pt x="3140893" y="5210703"/>
                    <a:pt x="2979603" y="5440573"/>
                    <a:pt x="2856413" y="5689493"/>
                  </a:cubicBezTo>
                  <a:cubicBezTo>
                    <a:pt x="2824663" y="5752993"/>
                    <a:pt x="2740843" y="5900313"/>
                    <a:pt x="2808153" y="5966353"/>
                  </a:cubicBezTo>
                  <a:cubicBezTo>
                    <a:pt x="2836093" y="5990483"/>
                    <a:pt x="2876733" y="5948573"/>
                    <a:pt x="2850063" y="5923173"/>
                  </a:cubicBezTo>
                  <a:close/>
                </a:path>
              </a:pathLst>
            </a:custGeom>
            <a:solidFill>
              <a:srgbClr val="F7E3E5"/>
            </a:solidFill>
          </p:spPr>
          <p:txBody>
            <a:bodyPr/>
            <a:lstStyle/>
            <a:p>
              <a:endParaRPr lang="en-US"/>
            </a:p>
          </p:txBody>
        </p:sp>
      </p:grpSp>
      <p:grpSp>
        <p:nvGrpSpPr>
          <p:cNvPr id="14" name="Group 14"/>
          <p:cNvGrpSpPr>
            <a:grpSpLocks noChangeAspect="1"/>
          </p:cNvGrpSpPr>
          <p:nvPr/>
        </p:nvGrpSpPr>
        <p:grpSpPr>
          <a:xfrm>
            <a:off x="238345" y="2953253"/>
            <a:ext cx="8245161" cy="3298064"/>
            <a:chOff x="0" y="0"/>
            <a:chExt cx="6350000" cy="2540000"/>
          </a:xfrm>
        </p:grpSpPr>
        <p:sp>
          <p:nvSpPr>
            <p:cNvPr id="15" name="Freeform 15"/>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5"/>
              <a:stretch>
                <a:fillRect t="-33281" b="-33281"/>
              </a:stretch>
            </a:blipFill>
          </p:spPr>
          <p:txBody>
            <a:bodyPr/>
            <a:lstStyle/>
            <a:p>
              <a:endParaRPr lang="en-US"/>
            </a:p>
          </p:txBody>
        </p:sp>
      </p:grpSp>
      <p:grpSp>
        <p:nvGrpSpPr>
          <p:cNvPr id="16" name="Group 16"/>
          <p:cNvGrpSpPr/>
          <p:nvPr/>
        </p:nvGrpSpPr>
        <p:grpSpPr>
          <a:xfrm>
            <a:off x="238345" y="2953253"/>
            <a:ext cx="8245161" cy="3298064"/>
            <a:chOff x="0" y="0"/>
            <a:chExt cx="2033574" cy="813430"/>
          </a:xfrm>
        </p:grpSpPr>
        <p:sp>
          <p:nvSpPr>
            <p:cNvPr id="17" name="Freeform 17"/>
            <p:cNvSpPr/>
            <p:nvPr/>
          </p:nvSpPr>
          <p:spPr>
            <a:xfrm>
              <a:off x="0" y="0"/>
              <a:ext cx="2033574" cy="813430"/>
            </a:xfrm>
            <a:custGeom>
              <a:avLst/>
              <a:gdLst/>
              <a:ahLst/>
              <a:cxnLst/>
              <a:rect l="l" t="t" r="r" b="b"/>
              <a:pathLst>
                <a:path w="2033574" h="813430">
                  <a:moveTo>
                    <a:pt x="47887" y="0"/>
                  </a:moveTo>
                  <a:lnTo>
                    <a:pt x="1985687" y="0"/>
                  </a:lnTo>
                  <a:cubicBezTo>
                    <a:pt x="1998387" y="0"/>
                    <a:pt x="2010568" y="5045"/>
                    <a:pt x="2019548" y="14026"/>
                  </a:cubicBezTo>
                  <a:cubicBezTo>
                    <a:pt x="2028529" y="23006"/>
                    <a:pt x="2033574" y="35187"/>
                    <a:pt x="2033574" y="47887"/>
                  </a:cubicBezTo>
                  <a:lnTo>
                    <a:pt x="2033574" y="765542"/>
                  </a:lnTo>
                  <a:cubicBezTo>
                    <a:pt x="2033574" y="778243"/>
                    <a:pt x="2028529" y="790423"/>
                    <a:pt x="2019548" y="799404"/>
                  </a:cubicBezTo>
                  <a:cubicBezTo>
                    <a:pt x="2010568" y="808384"/>
                    <a:pt x="1998387" y="813430"/>
                    <a:pt x="1985687" y="813430"/>
                  </a:cubicBezTo>
                  <a:lnTo>
                    <a:pt x="47887" y="813430"/>
                  </a:lnTo>
                  <a:cubicBezTo>
                    <a:pt x="35187" y="813430"/>
                    <a:pt x="23006" y="808384"/>
                    <a:pt x="14026" y="799404"/>
                  </a:cubicBezTo>
                  <a:cubicBezTo>
                    <a:pt x="5045" y="790423"/>
                    <a:pt x="0" y="778243"/>
                    <a:pt x="0" y="765542"/>
                  </a:cubicBezTo>
                  <a:lnTo>
                    <a:pt x="0" y="47887"/>
                  </a:lnTo>
                  <a:cubicBezTo>
                    <a:pt x="0" y="35187"/>
                    <a:pt x="5045" y="23006"/>
                    <a:pt x="14026" y="14026"/>
                  </a:cubicBezTo>
                  <a:cubicBezTo>
                    <a:pt x="23006" y="5045"/>
                    <a:pt x="35187" y="0"/>
                    <a:pt x="47887" y="0"/>
                  </a:cubicBezTo>
                  <a:close/>
                </a:path>
              </a:pathLst>
            </a:custGeom>
            <a:ln w="95250" cap="rnd">
              <a:solidFill>
                <a:srgbClr val="F7E3E5"/>
              </a:solidFill>
              <a:prstDash val="solid"/>
              <a:round/>
            </a:ln>
          </p:spPr>
          <p:txBody>
            <a:bodyPr/>
            <a:lstStyle/>
            <a:p>
              <a:endParaRPr lang="en-US"/>
            </a:p>
          </p:txBody>
        </p:sp>
        <p:sp>
          <p:nvSpPr>
            <p:cNvPr id="18" name="TextBox 18"/>
            <p:cNvSpPr txBox="1"/>
            <p:nvPr/>
          </p:nvSpPr>
          <p:spPr>
            <a:xfrm>
              <a:off x="0" y="-47625"/>
              <a:ext cx="2033574" cy="861055"/>
            </a:xfrm>
            <a:prstGeom prst="rect">
              <a:avLst/>
            </a:prstGeom>
          </p:spPr>
          <p:txBody>
            <a:bodyPr lIns="50800" tIns="50800" rIns="50800" bIns="50800" rtlCol="0" anchor="ctr"/>
            <a:lstStyle/>
            <a:p>
              <a:pPr algn="ctr">
                <a:lnSpc>
                  <a:spcPts val="3359"/>
                </a:lnSpc>
              </a:pPr>
              <a:endParaRPr/>
            </a:p>
          </p:txBody>
        </p:sp>
      </p:grpSp>
      <p:pic>
        <p:nvPicPr>
          <p:cNvPr id="20" name="Graphic 19">
            <a:extLst>
              <a:ext uri="{FF2B5EF4-FFF2-40B4-BE49-F238E27FC236}">
                <a16:creationId xmlns:a16="http://schemas.microsoft.com/office/drawing/2014/main" id="{9EECBAC3-C111-2F4B-495D-4A06E21D4E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4725" y="231338"/>
            <a:ext cx="7772400" cy="2554887"/>
          </a:xfrm>
          <a:prstGeom prst="rect">
            <a:avLst/>
          </a:prstGeom>
        </p:spPr>
      </p:pic>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grpSp>
        <p:nvGrpSpPr>
          <p:cNvPr id="2" name="Group 2"/>
          <p:cNvGrpSpPr/>
          <p:nvPr/>
        </p:nvGrpSpPr>
        <p:grpSpPr>
          <a:xfrm>
            <a:off x="0" y="3623652"/>
            <a:ext cx="18288000" cy="6663348"/>
            <a:chOff x="0" y="0"/>
            <a:chExt cx="4816593" cy="1754956"/>
          </a:xfrm>
        </p:grpSpPr>
        <p:sp>
          <p:nvSpPr>
            <p:cNvPr id="3" name="Freeform 3"/>
            <p:cNvSpPr/>
            <p:nvPr/>
          </p:nvSpPr>
          <p:spPr>
            <a:xfrm>
              <a:off x="0" y="0"/>
              <a:ext cx="4816592" cy="1754956"/>
            </a:xfrm>
            <a:custGeom>
              <a:avLst/>
              <a:gdLst/>
              <a:ahLst/>
              <a:cxnLst/>
              <a:rect l="l" t="t" r="r" b="b"/>
              <a:pathLst>
                <a:path w="4816592" h="1754956">
                  <a:moveTo>
                    <a:pt x="0" y="0"/>
                  </a:moveTo>
                  <a:lnTo>
                    <a:pt x="4816592" y="0"/>
                  </a:lnTo>
                  <a:lnTo>
                    <a:pt x="4816592" y="1754956"/>
                  </a:lnTo>
                  <a:lnTo>
                    <a:pt x="0" y="1754956"/>
                  </a:lnTo>
                  <a:close/>
                </a:path>
              </a:pathLst>
            </a:custGeom>
            <a:solidFill>
              <a:srgbClr val="F11DA7"/>
            </a:solidFill>
          </p:spPr>
          <p:txBody>
            <a:bodyPr/>
            <a:lstStyle/>
            <a:p>
              <a:endParaRPr lang="en-US"/>
            </a:p>
          </p:txBody>
        </p:sp>
        <p:sp>
          <p:nvSpPr>
            <p:cNvPr id="4" name="TextBox 4"/>
            <p:cNvSpPr txBox="1"/>
            <p:nvPr/>
          </p:nvSpPr>
          <p:spPr>
            <a:xfrm>
              <a:off x="0" y="-47625"/>
              <a:ext cx="4816593" cy="1802581"/>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0" y="0"/>
            <a:ext cx="18288000" cy="3623652"/>
          </a:xfrm>
          <a:custGeom>
            <a:avLst/>
            <a:gdLst/>
            <a:ahLst/>
            <a:cxnLst/>
            <a:rect l="l" t="t" r="r" b="b"/>
            <a:pathLst>
              <a:path w="18288000" h="3623652">
                <a:moveTo>
                  <a:pt x="0" y="0"/>
                </a:moveTo>
                <a:lnTo>
                  <a:pt x="18288000" y="0"/>
                </a:lnTo>
                <a:lnTo>
                  <a:pt x="18288000" y="3623652"/>
                </a:lnTo>
                <a:lnTo>
                  <a:pt x="0" y="3623652"/>
                </a:lnTo>
                <a:lnTo>
                  <a:pt x="0" y="0"/>
                </a:lnTo>
                <a:close/>
              </a:path>
            </a:pathLst>
          </a:custGeom>
          <a:blipFill>
            <a:blip r:embed="rId2"/>
            <a:stretch>
              <a:fillRect t="-689" b="-246911"/>
            </a:stretch>
          </a:blipFill>
        </p:spPr>
        <p:txBody>
          <a:bodyPr/>
          <a:lstStyle/>
          <a:p>
            <a:endParaRPr lang="en-US"/>
          </a:p>
        </p:txBody>
      </p:sp>
      <p:grpSp>
        <p:nvGrpSpPr>
          <p:cNvPr id="6" name="Group 6"/>
          <p:cNvGrpSpPr/>
          <p:nvPr/>
        </p:nvGrpSpPr>
        <p:grpSpPr>
          <a:xfrm>
            <a:off x="2060527" y="4822973"/>
            <a:ext cx="14166947" cy="3983237"/>
            <a:chOff x="0" y="0"/>
            <a:chExt cx="18889262" cy="5310983"/>
          </a:xfrm>
        </p:grpSpPr>
        <p:sp>
          <p:nvSpPr>
            <p:cNvPr id="7" name="TextBox 7"/>
            <p:cNvSpPr txBox="1"/>
            <p:nvPr/>
          </p:nvSpPr>
          <p:spPr>
            <a:xfrm>
              <a:off x="0" y="295275"/>
              <a:ext cx="18889262" cy="1807846"/>
            </a:xfrm>
            <a:prstGeom prst="rect">
              <a:avLst/>
            </a:prstGeom>
          </p:spPr>
          <p:txBody>
            <a:bodyPr lIns="0" tIns="0" rIns="0" bIns="0" rtlCol="0" anchor="t">
              <a:spAutoFit/>
            </a:bodyPr>
            <a:lstStyle/>
            <a:p>
              <a:pPr marL="0" lvl="0" indent="0" algn="ctr">
                <a:lnSpc>
                  <a:spcPts val="9360"/>
                </a:lnSpc>
                <a:spcBef>
                  <a:spcPct val="0"/>
                </a:spcBef>
              </a:pPr>
              <a:r>
                <a:rPr lang="en-US" sz="10400" spc="-436">
                  <a:solidFill>
                    <a:srgbClr val="F7E3E5"/>
                  </a:solidFill>
                  <a:latin typeface="Gladiola"/>
                  <a:ea typeface="Gladiola"/>
                  <a:cs typeface="Gladiola"/>
                  <a:sym typeface="Gladiola"/>
                </a:rPr>
                <a:t>Topic 2</a:t>
              </a:r>
            </a:p>
          </p:txBody>
        </p:sp>
        <p:sp>
          <p:nvSpPr>
            <p:cNvPr id="8" name="TextBox 8"/>
            <p:cNvSpPr txBox="1"/>
            <p:nvPr/>
          </p:nvSpPr>
          <p:spPr>
            <a:xfrm>
              <a:off x="931112" y="2349978"/>
              <a:ext cx="17958150" cy="2961005"/>
            </a:xfrm>
            <a:prstGeom prst="rect">
              <a:avLst/>
            </a:prstGeom>
          </p:spPr>
          <p:txBody>
            <a:bodyPr lIns="0" tIns="0" rIns="0" bIns="0" rtlCol="0" anchor="t">
              <a:spAutoFit/>
            </a:bodyPr>
            <a:lstStyle/>
            <a:p>
              <a:pPr algn="ctr">
                <a:lnSpc>
                  <a:spcPts val="2940"/>
                </a:lnSpc>
              </a:pPr>
              <a:r>
                <a:rPr lang="en-US" sz="2100">
                  <a:solidFill>
                    <a:srgbClr val="F7E3E5"/>
                  </a:solidFill>
                  <a:latin typeface="ITC Avant Garde Gothic"/>
                  <a:ea typeface="ITC Avant Garde Gothic"/>
                  <a:cs typeface="ITC Avant Garde Gothic"/>
                  <a:sym typeface="ITC Avant Garde Gothic"/>
                </a:rPr>
                <a:t>Elaborate on what you want to discuss. 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a:p>
              <a:pPr marL="0" lvl="0" indent="0" algn="ctr">
                <a:lnSpc>
                  <a:spcPts val="2940"/>
                </a:lnSpc>
                <a:spcBef>
                  <a:spcPct val="0"/>
                </a:spcBef>
              </a:pPr>
              <a:endParaRPr lang="en-US" sz="2100">
                <a:solidFill>
                  <a:srgbClr val="F7E3E5"/>
                </a:solidFill>
                <a:latin typeface="ITC Avant Garde Gothic"/>
                <a:ea typeface="ITC Avant Garde Gothic"/>
                <a:cs typeface="ITC Avant Garde Gothic"/>
                <a:sym typeface="ITC Avant Garde Gothic"/>
              </a:endParaRPr>
            </a:p>
          </p:txBody>
        </p:sp>
      </p:gr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rot="-5400000">
            <a:off x="8749813" y="-4394687"/>
            <a:ext cx="7627688" cy="11448687"/>
          </a:xfrm>
          <a:custGeom>
            <a:avLst/>
            <a:gdLst/>
            <a:ahLst/>
            <a:cxnLst/>
            <a:rect l="l" t="t" r="r" b="b"/>
            <a:pathLst>
              <a:path w="7627688" h="11448687">
                <a:moveTo>
                  <a:pt x="0" y="0"/>
                </a:moveTo>
                <a:lnTo>
                  <a:pt x="7627687" y="0"/>
                </a:lnTo>
                <a:lnTo>
                  <a:pt x="7627687" y="11448687"/>
                </a:lnTo>
                <a:lnTo>
                  <a:pt x="0" y="11448687"/>
                </a:lnTo>
                <a:lnTo>
                  <a:pt x="0" y="0"/>
                </a:lnTo>
                <a:close/>
              </a:path>
            </a:pathLst>
          </a:custGeom>
          <a:blipFill>
            <a:blip r:embed="rId2"/>
            <a:stretch>
              <a:fillRect/>
            </a:stretch>
          </a:blipFill>
        </p:spPr>
        <p:txBody>
          <a:bodyPr/>
          <a:lstStyle/>
          <a:p>
            <a:endParaRPr lang="en-US"/>
          </a:p>
        </p:txBody>
      </p:sp>
      <p:sp>
        <p:nvSpPr>
          <p:cNvPr id="3" name="Freeform 3"/>
          <p:cNvSpPr/>
          <p:nvPr/>
        </p:nvSpPr>
        <p:spPr>
          <a:xfrm>
            <a:off x="0" y="5143500"/>
            <a:ext cx="6839313" cy="5144743"/>
          </a:xfrm>
          <a:custGeom>
            <a:avLst/>
            <a:gdLst/>
            <a:ahLst/>
            <a:cxnLst/>
            <a:rect l="l" t="t" r="r" b="b"/>
            <a:pathLst>
              <a:path w="6839313" h="5144743">
                <a:moveTo>
                  <a:pt x="0" y="0"/>
                </a:moveTo>
                <a:lnTo>
                  <a:pt x="6839313" y="0"/>
                </a:lnTo>
                <a:lnTo>
                  <a:pt x="6839313" y="5144743"/>
                </a:lnTo>
                <a:lnTo>
                  <a:pt x="0" y="5144743"/>
                </a:lnTo>
                <a:lnTo>
                  <a:pt x="0" y="0"/>
                </a:lnTo>
                <a:close/>
              </a:path>
            </a:pathLst>
          </a:custGeom>
          <a:blipFill>
            <a:blip r:embed="rId3"/>
            <a:stretch>
              <a:fillRect t="-44598" b="-54808"/>
            </a:stretch>
          </a:blipFill>
        </p:spPr>
        <p:txBody>
          <a:bodyPr/>
          <a:lstStyle/>
          <a:p>
            <a:endParaRPr lang="en-US"/>
          </a:p>
        </p:txBody>
      </p:sp>
      <p:sp>
        <p:nvSpPr>
          <p:cNvPr id="4" name="TextBox 4"/>
          <p:cNvSpPr txBox="1"/>
          <p:nvPr/>
        </p:nvSpPr>
        <p:spPr>
          <a:xfrm>
            <a:off x="1028700" y="1323975"/>
            <a:ext cx="8515329" cy="1282066"/>
          </a:xfrm>
          <a:prstGeom prst="rect">
            <a:avLst/>
          </a:prstGeom>
        </p:spPr>
        <p:txBody>
          <a:bodyPr lIns="0" tIns="0" rIns="0" bIns="0" rtlCol="0" anchor="t">
            <a:spAutoFit/>
          </a:bodyPr>
          <a:lstStyle/>
          <a:p>
            <a:pPr marL="0" lvl="0" indent="0" algn="l">
              <a:lnSpc>
                <a:spcPts val="9360"/>
              </a:lnSpc>
              <a:spcBef>
                <a:spcPct val="0"/>
              </a:spcBef>
            </a:pPr>
            <a:r>
              <a:rPr lang="en-US" sz="10400" spc="-436">
                <a:solidFill>
                  <a:srgbClr val="F7E3E5"/>
                </a:solidFill>
                <a:latin typeface="Gladiola"/>
                <a:ea typeface="Gladiola"/>
                <a:cs typeface="Gladiola"/>
                <a:sym typeface="Gladiola"/>
              </a:rPr>
              <a:t>Topic 3</a:t>
            </a:r>
          </a:p>
        </p:txBody>
      </p:sp>
      <p:sp>
        <p:nvSpPr>
          <p:cNvPr id="5" name="TextBox 5"/>
          <p:cNvSpPr txBox="1"/>
          <p:nvPr/>
        </p:nvSpPr>
        <p:spPr>
          <a:xfrm>
            <a:off x="8867142" y="6254115"/>
            <a:ext cx="8392158" cy="3004185"/>
          </a:xfrm>
          <a:prstGeom prst="rect">
            <a:avLst/>
          </a:prstGeom>
        </p:spPr>
        <p:txBody>
          <a:bodyPr lIns="0" tIns="0" rIns="0" bIns="0" rtlCol="0" anchor="t">
            <a:spAutoFit/>
          </a:bodyPr>
          <a:lstStyle/>
          <a:p>
            <a:pPr marL="0" lvl="0" indent="0" algn="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 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38345" y="236132"/>
            <a:ext cx="5047245" cy="6782728"/>
            <a:chOff x="0" y="0"/>
            <a:chExt cx="3663950" cy="4923790"/>
          </a:xfrm>
        </p:grpSpPr>
        <p:sp>
          <p:nvSpPr>
            <p:cNvPr id="3" name="Freeform 3"/>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2"/>
              <a:stretch>
                <a:fillRect t="-5608" b="-5608"/>
              </a:stretch>
            </a:blipFill>
          </p:spPr>
          <p:txBody>
            <a:bodyPr/>
            <a:lstStyle/>
            <a:p>
              <a:endParaRPr lang="en-US"/>
            </a:p>
          </p:txBody>
        </p:sp>
        <p:sp>
          <p:nvSpPr>
            <p:cNvPr id="4" name="Freeform 4"/>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7E3E5"/>
            </a:solidFill>
          </p:spPr>
          <p:txBody>
            <a:bodyPr/>
            <a:lstStyle/>
            <a:p>
              <a:endParaRPr lang="en-US"/>
            </a:p>
          </p:txBody>
        </p:sp>
      </p:grpSp>
      <p:grpSp>
        <p:nvGrpSpPr>
          <p:cNvPr id="5" name="Group 5"/>
          <p:cNvGrpSpPr>
            <a:grpSpLocks noChangeAspect="1"/>
          </p:cNvGrpSpPr>
          <p:nvPr/>
        </p:nvGrpSpPr>
        <p:grpSpPr>
          <a:xfrm>
            <a:off x="3547135" y="5654613"/>
            <a:ext cx="4183806" cy="4321035"/>
            <a:chOff x="0" y="0"/>
            <a:chExt cx="6350000" cy="6558280"/>
          </a:xfrm>
        </p:grpSpPr>
        <p:sp>
          <p:nvSpPr>
            <p:cNvPr id="6" name="Freeform 6"/>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t="-22562" b="-22562"/>
              </a:stretch>
            </a:blipFill>
          </p:spPr>
          <p:txBody>
            <a:bodyPr/>
            <a:lstStyle/>
            <a:p>
              <a:endParaRPr lang="en-US"/>
            </a:p>
          </p:txBody>
        </p:sp>
        <p:sp>
          <p:nvSpPr>
            <p:cNvPr id="7" name="Freeform 7"/>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7E3E5"/>
            </a:solidFill>
          </p:spPr>
          <p:txBody>
            <a:bodyPr/>
            <a:lstStyle/>
            <a:p>
              <a:endParaRPr lang="en-US"/>
            </a:p>
          </p:txBody>
        </p:sp>
      </p:grpSp>
      <p:grpSp>
        <p:nvGrpSpPr>
          <p:cNvPr id="8" name="Group 8"/>
          <p:cNvGrpSpPr>
            <a:grpSpLocks noChangeAspect="1"/>
          </p:cNvGrpSpPr>
          <p:nvPr/>
        </p:nvGrpSpPr>
        <p:grpSpPr>
          <a:xfrm>
            <a:off x="7932420" y="5902987"/>
            <a:ext cx="10181653" cy="4072661"/>
            <a:chOff x="0" y="0"/>
            <a:chExt cx="6350000" cy="2540000"/>
          </a:xfrm>
        </p:grpSpPr>
        <p:sp>
          <p:nvSpPr>
            <p:cNvPr id="9" name="Freeform 9"/>
            <p:cNvSpPr/>
            <p:nvPr/>
          </p:nvSpPr>
          <p:spPr>
            <a:xfrm>
              <a:off x="0" y="0"/>
              <a:ext cx="6350000" cy="2540000"/>
            </a:xfrm>
            <a:custGeom>
              <a:avLst/>
              <a:gdLst/>
              <a:ahLst/>
              <a:cxnLst/>
              <a:rect l="l" t="t" r="r" b="b"/>
              <a:pathLst>
                <a:path w="6350000" h="2540000">
                  <a:moveTo>
                    <a:pt x="0" y="2159000"/>
                  </a:moveTo>
                  <a:lnTo>
                    <a:pt x="0" y="381000"/>
                  </a:lnTo>
                  <a:cubicBezTo>
                    <a:pt x="0" y="170180"/>
                    <a:pt x="170180" y="0"/>
                    <a:pt x="381000" y="0"/>
                  </a:cubicBezTo>
                  <a:lnTo>
                    <a:pt x="5969000" y="0"/>
                  </a:lnTo>
                  <a:cubicBezTo>
                    <a:pt x="6179820" y="0"/>
                    <a:pt x="6350000" y="170180"/>
                    <a:pt x="6350000" y="381000"/>
                  </a:cubicBezTo>
                  <a:lnTo>
                    <a:pt x="6350000" y="2159000"/>
                  </a:lnTo>
                  <a:cubicBezTo>
                    <a:pt x="6350000" y="2369820"/>
                    <a:pt x="6179820" y="2540000"/>
                    <a:pt x="5969000" y="2540000"/>
                  </a:cubicBezTo>
                  <a:lnTo>
                    <a:pt x="381000" y="2540000"/>
                  </a:lnTo>
                  <a:cubicBezTo>
                    <a:pt x="170180" y="2540000"/>
                    <a:pt x="0" y="2369820"/>
                    <a:pt x="0" y="2159000"/>
                  </a:cubicBezTo>
                  <a:close/>
                </a:path>
              </a:pathLst>
            </a:custGeom>
            <a:blipFill>
              <a:blip r:embed="rId4"/>
              <a:stretch>
                <a:fillRect t="-193954" b="-81045"/>
              </a:stretch>
            </a:blipFill>
          </p:spPr>
          <p:txBody>
            <a:bodyPr/>
            <a:lstStyle/>
            <a:p>
              <a:endParaRPr lang="en-US"/>
            </a:p>
          </p:txBody>
        </p:sp>
      </p:grpSp>
      <p:grpSp>
        <p:nvGrpSpPr>
          <p:cNvPr id="10" name="Group 10"/>
          <p:cNvGrpSpPr/>
          <p:nvPr/>
        </p:nvGrpSpPr>
        <p:grpSpPr>
          <a:xfrm>
            <a:off x="7932420" y="5902987"/>
            <a:ext cx="10181653" cy="4072661"/>
            <a:chOff x="0" y="0"/>
            <a:chExt cx="2681588" cy="1072635"/>
          </a:xfrm>
        </p:grpSpPr>
        <p:sp>
          <p:nvSpPr>
            <p:cNvPr id="11" name="Freeform 11"/>
            <p:cNvSpPr/>
            <p:nvPr/>
          </p:nvSpPr>
          <p:spPr>
            <a:xfrm>
              <a:off x="0" y="0"/>
              <a:ext cx="2681587" cy="1072635"/>
            </a:xfrm>
            <a:custGeom>
              <a:avLst/>
              <a:gdLst/>
              <a:ahLst/>
              <a:cxnLst/>
              <a:rect l="l" t="t" r="r" b="b"/>
              <a:pathLst>
                <a:path w="2681587" h="1072635">
                  <a:moveTo>
                    <a:pt x="38779" y="0"/>
                  </a:moveTo>
                  <a:lnTo>
                    <a:pt x="2642808" y="0"/>
                  </a:lnTo>
                  <a:cubicBezTo>
                    <a:pt x="2653093" y="0"/>
                    <a:pt x="2662957" y="4086"/>
                    <a:pt x="2670229" y="11358"/>
                  </a:cubicBezTo>
                  <a:cubicBezTo>
                    <a:pt x="2677502" y="18631"/>
                    <a:pt x="2681587" y="28494"/>
                    <a:pt x="2681587" y="38779"/>
                  </a:cubicBezTo>
                  <a:lnTo>
                    <a:pt x="2681587" y="1033856"/>
                  </a:lnTo>
                  <a:cubicBezTo>
                    <a:pt x="2681587" y="1044141"/>
                    <a:pt x="2677502" y="1054004"/>
                    <a:pt x="2670229" y="1061277"/>
                  </a:cubicBezTo>
                  <a:cubicBezTo>
                    <a:pt x="2662957" y="1068549"/>
                    <a:pt x="2653093" y="1072635"/>
                    <a:pt x="2642808" y="1072635"/>
                  </a:cubicBezTo>
                  <a:lnTo>
                    <a:pt x="38779" y="1072635"/>
                  </a:lnTo>
                  <a:cubicBezTo>
                    <a:pt x="28494" y="1072635"/>
                    <a:pt x="18631" y="1068549"/>
                    <a:pt x="11358" y="1061277"/>
                  </a:cubicBezTo>
                  <a:cubicBezTo>
                    <a:pt x="4086" y="1054004"/>
                    <a:pt x="0" y="1044141"/>
                    <a:pt x="0" y="1033856"/>
                  </a:cubicBezTo>
                  <a:lnTo>
                    <a:pt x="0" y="38779"/>
                  </a:lnTo>
                  <a:cubicBezTo>
                    <a:pt x="0" y="28494"/>
                    <a:pt x="4086" y="18631"/>
                    <a:pt x="11358" y="11358"/>
                  </a:cubicBezTo>
                  <a:cubicBezTo>
                    <a:pt x="18631" y="4086"/>
                    <a:pt x="28494" y="0"/>
                    <a:pt x="38779" y="0"/>
                  </a:cubicBezTo>
                  <a:close/>
                </a:path>
              </a:pathLst>
            </a:custGeom>
            <a:ln w="95250" cap="rnd">
              <a:solidFill>
                <a:srgbClr val="F7E3E5"/>
              </a:solidFill>
              <a:prstDash val="solid"/>
              <a:round/>
            </a:ln>
          </p:spPr>
          <p:txBody>
            <a:bodyPr/>
            <a:lstStyle/>
            <a:p>
              <a:endParaRPr lang="en-US"/>
            </a:p>
          </p:txBody>
        </p:sp>
        <p:sp>
          <p:nvSpPr>
            <p:cNvPr id="12" name="TextBox 12"/>
            <p:cNvSpPr txBox="1"/>
            <p:nvPr/>
          </p:nvSpPr>
          <p:spPr>
            <a:xfrm>
              <a:off x="0" y="-47625"/>
              <a:ext cx="2681588" cy="1120260"/>
            </a:xfrm>
            <a:prstGeom prst="rect">
              <a:avLst/>
            </a:prstGeom>
          </p:spPr>
          <p:txBody>
            <a:bodyPr lIns="50800" tIns="50800" rIns="50800" bIns="50800" rtlCol="0" anchor="ctr"/>
            <a:lstStyle/>
            <a:p>
              <a:pPr algn="ctr">
                <a:lnSpc>
                  <a:spcPts val="3359"/>
                </a:lnSpc>
              </a:pPr>
              <a:endParaRPr/>
            </a:p>
          </p:txBody>
        </p:sp>
      </p:grpSp>
      <p:grpSp>
        <p:nvGrpSpPr>
          <p:cNvPr id="13" name="Group 13"/>
          <p:cNvGrpSpPr>
            <a:grpSpLocks noChangeAspect="1"/>
          </p:cNvGrpSpPr>
          <p:nvPr/>
        </p:nvGrpSpPr>
        <p:grpSpPr>
          <a:xfrm>
            <a:off x="10538464" y="1983558"/>
            <a:ext cx="3635431" cy="3754673"/>
            <a:chOff x="0" y="0"/>
            <a:chExt cx="6350000" cy="6558280"/>
          </a:xfrm>
        </p:grpSpPr>
        <p:sp>
          <p:nvSpPr>
            <p:cNvPr id="14" name="Freeform 14"/>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5"/>
              <a:stretch>
                <a:fillRect t="-22562" b="-22562"/>
              </a:stretch>
            </a:blipFill>
          </p:spPr>
          <p:txBody>
            <a:bodyPr/>
            <a:lstStyle/>
            <a:p>
              <a:endParaRPr lang="en-US"/>
            </a:p>
          </p:txBody>
        </p:sp>
        <p:sp>
          <p:nvSpPr>
            <p:cNvPr id="15" name="Freeform 15"/>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7E3E5"/>
            </a:solidFill>
          </p:spPr>
          <p:txBody>
            <a:bodyPr/>
            <a:lstStyle/>
            <a:p>
              <a:endParaRPr lang="en-US"/>
            </a:p>
          </p:txBody>
        </p:sp>
      </p:grpSp>
      <p:grpSp>
        <p:nvGrpSpPr>
          <p:cNvPr id="16" name="Group 16"/>
          <p:cNvGrpSpPr>
            <a:grpSpLocks noChangeAspect="1"/>
          </p:cNvGrpSpPr>
          <p:nvPr/>
        </p:nvGrpSpPr>
        <p:grpSpPr>
          <a:xfrm>
            <a:off x="4283777" y="232338"/>
            <a:ext cx="6894327" cy="7582793"/>
            <a:chOff x="0" y="0"/>
            <a:chExt cx="5430520" cy="5972810"/>
          </a:xfrm>
        </p:grpSpPr>
        <p:sp>
          <p:nvSpPr>
            <p:cNvPr id="17" name="Freeform 17"/>
            <p:cNvSpPr/>
            <p:nvPr/>
          </p:nvSpPr>
          <p:spPr>
            <a:xfrm flipH="1">
              <a:off x="7602" y="90179"/>
              <a:ext cx="5154586" cy="5853421"/>
            </a:xfrm>
            <a:custGeom>
              <a:avLst/>
              <a:gdLst/>
              <a:ahLst/>
              <a:cxnLst/>
              <a:rect l="l" t="t" r="r" b="b"/>
              <a:pathLst>
                <a:path w="5154586" h="5853421">
                  <a:moveTo>
                    <a:pt x="2352948" y="5853421"/>
                  </a:moveTo>
                  <a:cubicBezTo>
                    <a:pt x="2535828" y="5694671"/>
                    <a:pt x="963568" y="3707121"/>
                    <a:pt x="841648" y="3549641"/>
                  </a:cubicBezTo>
                  <a:cubicBezTo>
                    <a:pt x="488588" y="3061961"/>
                    <a:pt x="-24492" y="2513321"/>
                    <a:pt x="908" y="1891021"/>
                  </a:cubicBezTo>
                  <a:cubicBezTo>
                    <a:pt x="25038" y="1257291"/>
                    <a:pt x="281578" y="488941"/>
                    <a:pt x="841648" y="135881"/>
                  </a:cubicBezTo>
                  <a:cubicBezTo>
                    <a:pt x="1316628" y="-156219"/>
                    <a:pt x="1865268" y="62221"/>
                    <a:pt x="2243728" y="416551"/>
                  </a:cubicBezTo>
                  <a:cubicBezTo>
                    <a:pt x="2596788" y="758181"/>
                    <a:pt x="2744108" y="1172201"/>
                    <a:pt x="2816498" y="1648451"/>
                  </a:cubicBezTo>
                  <a:cubicBezTo>
                    <a:pt x="2853328" y="1831331"/>
                    <a:pt x="2779668" y="2075171"/>
                    <a:pt x="2829198" y="2245351"/>
                  </a:cubicBezTo>
                  <a:cubicBezTo>
                    <a:pt x="2829198" y="1818631"/>
                    <a:pt x="3012078" y="1379211"/>
                    <a:pt x="3426098" y="1209031"/>
                  </a:cubicBezTo>
                  <a:cubicBezTo>
                    <a:pt x="4109358" y="916931"/>
                    <a:pt x="5267598" y="1330951"/>
                    <a:pt x="5145678" y="2221221"/>
                  </a:cubicBezTo>
                  <a:cubicBezTo>
                    <a:pt x="5023758" y="3098791"/>
                    <a:pt x="3926478" y="3440421"/>
                    <a:pt x="3316878" y="3891271"/>
                  </a:cubicBezTo>
                  <a:cubicBezTo>
                    <a:pt x="2853328" y="4220201"/>
                    <a:pt x="2487568" y="5245091"/>
                    <a:pt x="2378348" y="5793731"/>
                  </a:cubicBezTo>
                </a:path>
              </a:pathLst>
            </a:custGeom>
            <a:blipFill>
              <a:blip r:embed="rId6"/>
              <a:stretch>
                <a:fillRect l="-7975" t="-1827" b="-40798"/>
              </a:stretch>
            </a:blipFill>
          </p:spPr>
          <p:txBody>
            <a:bodyPr/>
            <a:lstStyle/>
            <a:p>
              <a:endParaRPr lang="en-US"/>
            </a:p>
          </p:txBody>
        </p:sp>
        <p:sp>
          <p:nvSpPr>
            <p:cNvPr id="18" name="Freeform 18"/>
            <p:cNvSpPr/>
            <p:nvPr/>
          </p:nvSpPr>
          <p:spPr>
            <a:xfrm>
              <a:off x="-183" y="107"/>
              <a:ext cx="5429783" cy="5973582"/>
            </a:xfrm>
            <a:custGeom>
              <a:avLst/>
              <a:gdLst/>
              <a:ahLst/>
              <a:cxnLst/>
              <a:rect l="l" t="t" r="r" b="b"/>
              <a:pathLst>
                <a:path w="5429783" h="5973582">
                  <a:moveTo>
                    <a:pt x="2850063" y="5923173"/>
                  </a:moveTo>
                  <a:cubicBezTo>
                    <a:pt x="2820853" y="5893963"/>
                    <a:pt x="2871653" y="5796173"/>
                    <a:pt x="2883083" y="5769503"/>
                  </a:cubicBezTo>
                  <a:cubicBezTo>
                    <a:pt x="2928803" y="5665363"/>
                    <a:pt x="2987223" y="5567573"/>
                    <a:pt x="3046913" y="5471053"/>
                  </a:cubicBezTo>
                  <a:cubicBezTo>
                    <a:pt x="3213283" y="5200543"/>
                    <a:pt x="3398703" y="4940193"/>
                    <a:pt x="3585393" y="4683653"/>
                  </a:cubicBezTo>
                  <a:cubicBezTo>
                    <a:pt x="3897813" y="4254393"/>
                    <a:pt x="4300403" y="3879743"/>
                    <a:pt x="4621713" y="3456833"/>
                  </a:cubicBezTo>
                  <a:cubicBezTo>
                    <a:pt x="4917623" y="3068213"/>
                    <a:pt x="5241473" y="2891683"/>
                    <a:pt x="5401493" y="2103013"/>
                  </a:cubicBezTo>
                  <a:cubicBezTo>
                    <a:pt x="5510713" y="1567073"/>
                    <a:pt x="5275763" y="863493"/>
                    <a:pt x="5170353" y="664103"/>
                  </a:cubicBezTo>
                  <a:cubicBezTo>
                    <a:pt x="4963343" y="276753"/>
                    <a:pt x="4426133" y="-67417"/>
                    <a:pt x="3890193" y="11323"/>
                  </a:cubicBezTo>
                  <a:cubicBezTo>
                    <a:pt x="3420293" y="79903"/>
                    <a:pt x="2956743" y="378353"/>
                    <a:pt x="2693853" y="747923"/>
                  </a:cubicBezTo>
                  <a:cubicBezTo>
                    <a:pt x="2537643" y="967633"/>
                    <a:pt x="2443663" y="1225443"/>
                    <a:pt x="2382703" y="1487063"/>
                  </a:cubicBezTo>
                  <a:cubicBezTo>
                    <a:pt x="2352223" y="1616603"/>
                    <a:pt x="2325553" y="1749953"/>
                    <a:pt x="2325553" y="1883303"/>
                  </a:cubicBezTo>
                  <a:cubicBezTo>
                    <a:pt x="2326823" y="2030623"/>
                    <a:pt x="2361113" y="2180483"/>
                    <a:pt x="2324283" y="2326533"/>
                  </a:cubicBezTo>
                  <a:lnTo>
                    <a:pt x="2381433" y="2334153"/>
                  </a:lnTo>
                  <a:cubicBezTo>
                    <a:pt x="2377623" y="1907433"/>
                    <a:pt x="2199823" y="1473093"/>
                    <a:pt x="1795963" y="1283863"/>
                  </a:cubicBezTo>
                  <a:cubicBezTo>
                    <a:pt x="1488623" y="1139083"/>
                    <a:pt x="1117783" y="1150513"/>
                    <a:pt x="796473" y="1248303"/>
                  </a:cubicBezTo>
                  <a:cubicBezTo>
                    <a:pt x="489133" y="1342283"/>
                    <a:pt x="185603" y="1549293"/>
                    <a:pt x="62413" y="1856633"/>
                  </a:cubicBezTo>
                  <a:cubicBezTo>
                    <a:pt x="-76017" y="2200803"/>
                    <a:pt x="29393" y="2583073"/>
                    <a:pt x="245293" y="2870093"/>
                  </a:cubicBezTo>
                  <a:cubicBezTo>
                    <a:pt x="642803" y="3398413"/>
                    <a:pt x="1313363" y="3618123"/>
                    <a:pt x="1834063" y="3992773"/>
                  </a:cubicBezTo>
                  <a:cubicBezTo>
                    <a:pt x="2119813" y="4198513"/>
                    <a:pt x="2295073" y="4537603"/>
                    <a:pt x="2437313" y="4851293"/>
                  </a:cubicBezTo>
                  <a:cubicBezTo>
                    <a:pt x="2587173" y="5181493"/>
                    <a:pt x="2704013" y="5534553"/>
                    <a:pt x="2776403" y="5890153"/>
                  </a:cubicBezTo>
                  <a:cubicBezTo>
                    <a:pt x="2784023" y="5926983"/>
                    <a:pt x="2839903" y="5911743"/>
                    <a:pt x="2832283" y="5874913"/>
                  </a:cubicBezTo>
                  <a:cubicBezTo>
                    <a:pt x="2749733" y="5468513"/>
                    <a:pt x="2608763" y="5069733"/>
                    <a:pt x="2428423" y="4697623"/>
                  </a:cubicBezTo>
                  <a:cubicBezTo>
                    <a:pt x="2338253" y="4510932"/>
                    <a:pt x="2231573" y="4330593"/>
                    <a:pt x="2100763" y="4168032"/>
                  </a:cubicBezTo>
                  <a:cubicBezTo>
                    <a:pt x="1989003" y="4029602"/>
                    <a:pt x="1849303" y="3929273"/>
                    <a:pt x="1700713" y="3834023"/>
                  </a:cubicBezTo>
                  <a:cubicBezTo>
                    <a:pt x="1079683" y="3435243"/>
                    <a:pt x="81463" y="3070753"/>
                    <a:pt x="57333" y="2194453"/>
                  </a:cubicBezTo>
                  <a:cubicBezTo>
                    <a:pt x="42093" y="1621683"/>
                    <a:pt x="619943" y="1292753"/>
                    <a:pt x="1122863" y="1240683"/>
                  </a:cubicBezTo>
                  <a:cubicBezTo>
                    <a:pt x="1394643" y="1212743"/>
                    <a:pt x="1682933" y="1259733"/>
                    <a:pt x="1911533" y="1415943"/>
                  </a:cubicBezTo>
                  <a:cubicBezTo>
                    <a:pt x="2206173" y="1616603"/>
                    <a:pt x="2321743" y="1993793"/>
                    <a:pt x="2324283" y="2334153"/>
                  </a:cubicBezTo>
                  <a:cubicBezTo>
                    <a:pt x="2324283" y="2367173"/>
                    <a:pt x="2373813" y="2374793"/>
                    <a:pt x="2381433" y="2341773"/>
                  </a:cubicBezTo>
                  <a:cubicBezTo>
                    <a:pt x="2408103" y="2232553"/>
                    <a:pt x="2399213" y="2119523"/>
                    <a:pt x="2390323" y="2007763"/>
                  </a:cubicBezTo>
                  <a:cubicBezTo>
                    <a:pt x="2380163" y="1864253"/>
                    <a:pt x="2392863" y="1732173"/>
                    <a:pt x="2419533" y="1591203"/>
                  </a:cubicBezTo>
                  <a:cubicBezTo>
                    <a:pt x="2467793" y="1341013"/>
                    <a:pt x="2549073" y="1097173"/>
                    <a:pt x="2678613" y="876193"/>
                  </a:cubicBezTo>
                  <a:cubicBezTo>
                    <a:pt x="2941503" y="431693"/>
                    <a:pt x="3478713" y="44343"/>
                    <a:pt x="4017193" y="131973"/>
                  </a:cubicBezTo>
                  <a:cubicBezTo>
                    <a:pt x="4515033" y="213253"/>
                    <a:pt x="4837613" y="726333"/>
                    <a:pt x="4995093" y="1161943"/>
                  </a:cubicBezTo>
                  <a:cubicBezTo>
                    <a:pt x="5075103" y="1382923"/>
                    <a:pt x="5122093" y="1616603"/>
                    <a:pt x="5143683" y="1851553"/>
                  </a:cubicBezTo>
                  <a:cubicBezTo>
                    <a:pt x="5167813" y="2116983"/>
                    <a:pt x="5122093" y="2360823"/>
                    <a:pt x="5010333" y="2602123"/>
                  </a:cubicBezTo>
                  <a:cubicBezTo>
                    <a:pt x="4832533" y="2986933"/>
                    <a:pt x="4542973" y="3332373"/>
                    <a:pt x="4285163" y="3662573"/>
                  </a:cubicBezTo>
                  <a:cubicBezTo>
                    <a:pt x="4150543" y="3835293"/>
                    <a:pt x="4015923" y="4009283"/>
                    <a:pt x="3883843" y="4184543"/>
                  </a:cubicBezTo>
                  <a:cubicBezTo>
                    <a:pt x="3684453" y="4447434"/>
                    <a:pt x="3487603" y="4712863"/>
                    <a:pt x="3299643" y="4983373"/>
                  </a:cubicBezTo>
                  <a:cubicBezTo>
                    <a:pt x="3140893" y="5210703"/>
                    <a:pt x="2979603" y="5440573"/>
                    <a:pt x="2856413" y="5689493"/>
                  </a:cubicBezTo>
                  <a:cubicBezTo>
                    <a:pt x="2824663" y="5752993"/>
                    <a:pt x="2740843" y="5900313"/>
                    <a:pt x="2808153" y="5966353"/>
                  </a:cubicBezTo>
                  <a:cubicBezTo>
                    <a:pt x="2836093" y="5990483"/>
                    <a:pt x="2876733" y="5948573"/>
                    <a:pt x="2850063" y="5923173"/>
                  </a:cubicBezTo>
                  <a:close/>
                </a:path>
              </a:pathLst>
            </a:custGeom>
            <a:solidFill>
              <a:srgbClr val="F7E3E5"/>
            </a:solidFill>
          </p:spPr>
          <p:txBody>
            <a:bodyPr/>
            <a:lstStyle/>
            <a:p>
              <a:endParaRPr lang="en-US"/>
            </a:p>
          </p:txBody>
        </p:sp>
      </p:grpSp>
      <p:grpSp>
        <p:nvGrpSpPr>
          <p:cNvPr id="19" name="Group 19"/>
          <p:cNvGrpSpPr>
            <a:grpSpLocks noChangeAspect="1"/>
          </p:cNvGrpSpPr>
          <p:nvPr/>
        </p:nvGrpSpPr>
        <p:grpSpPr>
          <a:xfrm>
            <a:off x="14478641" y="1983558"/>
            <a:ext cx="3635431" cy="3754673"/>
            <a:chOff x="0" y="0"/>
            <a:chExt cx="6350000" cy="6558280"/>
          </a:xfrm>
        </p:grpSpPr>
        <p:sp>
          <p:nvSpPr>
            <p:cNvPr id="20" name="Freeform 20"/>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7"/>
              <a:stretch>
                <a:fillRect t="-22607" b="-22607"/>
              </a:stretch>
            </a:blipFill>
          </p:spPr>
          <p:txBody>
            <a:bodyPr/>
            <a:lstStyle/>
            <a:p>
              <a:endParaRPr lang="en-US"/>
            </a:p>
          </p:txBody>
        </p:sp>
        <p:sp>
          <p:nvSpPr>
            <p:cNvPr id="21" name="Freeform 21"/>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F7E3E5"/>
            </a:solidFill>
          </p:spPr>
          <p:txBody>
            <a:bodyPr/>
            <a:lstStyle/>
            <a:p>
              <a:endParaRPr lang="en-US"/>
            </a:p>
          </p:txBody>
        </p:sp>
      </p:grpSp>
      <p:sp>
        <p:nvSpPr>
          <p:cNvPr id="22" name="TextBox 22"/>
          <p:cNvSpPr txBox="1"/>
          <p:nvPr/>
        </p:nvSpPr>
        <p:spPr>
          <a:xfrm>
            <a:off x="11402424" y="531407"/>
            <a:ext cx="6512006" cy="1282066"/>
          </a:xfrm>
          <a:prstGeom prst="rect">
            <a:avLst/>
          </a:prstGeom>
        </p:spPr>
        <p:txBody>
          <a:bodyPr lIns="0" tIns="0" rIns="0" bIns="0" rtlCol="0" anchor="t">
            <a:spAutoFit/>
          </a:bodyPr>
          <a:lstStyle/>
          <a:p>
            <a:pPr marL="0" lvl="0" indent="0" algn="r">
              <a:lnSpc>
                <a:spcPts val="9360"/>
              </a:lnSpc>
              <a:spcBef>
                <a:spcPct val="0"/>
              </a:spcBef>
            </a:pPr>
            <a:r>
              <a:rPr lang="en-US" sz="10400" u="none" strike="noStrike" spc="-436" dirty="0">
                <a:solidFill>
                  <a:srgbClr val="F7E3E5"/>
                </a:solidFill>
                <a:latin typeface="Gladiola"/>
                <a:ea typeface="Gladiola"/>
                <a:cs typeface="Gladiola"/>
                <a:sym typeface="Gladiola"/>
              </a:rPr>
              <a:t>Gallery Image</a:t>
            </a: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87235" y="4223703"/>
            <a:ext cx="5976690" cy="5950098"/>
            <a:chOff x="0" y="0"/>
            <a:chExt cx="7968919" cy="7933463"/>
          </a:xfrm>
        </p:grpSpPr>
        <p:sp>
          <p:nvSpPr>
            <p:cNvPr id="4" name="Freeform 4"/>
            <p:cNvSpPr/>
            <p:nvPr/>
          </p:nvSpPr>
          <p:spPr>
            <a:xfrm>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1047153" y="1077156"/>
              <a:ext cx="5874613" cy="5779151"/>
            </a:xfrm>
            <a:custGeom>
              <a:avLst/>
              <a:gdLst/>
              <a:ahLst/>
              <a:cxnLst/>
              <a:rect l="l" t="t" r="r" b="b"/>
              <a:pathLst>
                <a:path w="5874613" h="5779151">
                  <a:moveTo>
                    <a:pt x="0" y="0"/>
                  </a:moveTo>
                  <a:lnTo>
                    <a:pt x="5874613" y="0"/>
                  </a:lnTo>
                  <a:lnTo>
                    <a:pt x="5874613" y="5779151"/>
                  </a:lnTo>
                  <a:lnTo>
                    <a:pt x="0" y="5779151"/>
                  </a:lnTo>
                  <a:lnTo>
                    <a:pt x="0" y="0"/>
                  </a:lnTo>
                  <a:close/>
                </a:path>
              </a:pathLst>
            </a:custGeom>
            <a:blipFill>
              <a:blip r:embed="rId3"/>
              <a:stretch>
                <a:fillRect/>
              </a:stretch>
            </a:blipFill>
            <a:ln cap="sq">
              <a:noFill/>
              <a:prstDash val="solid"/>
              <a:miter/>
            </a:ln>
          </p:spPr>
          <p:txBody>
            <a:bodyPr/>
            <a:lstStyle/>
            <a:p>
              <a:endParaRPr lang="en-US"/>
            </a:p>
          </p:txBody>
        </p:sp>
      </p:grpSp>
      <p:sp>
        <p:nvSpPr>
          <p:cNvPr id="8" name="Freeform 8"/>
          <p:cNvSpPr/>
          <p:nvPr/>
        </p:nvSpPr>
        <p:spPr>
          <a:xfrm>
            <a:off x="591969" y="6071283"/>
            <a:ext cx="3444334" cy="4462238"/>
          </a:xfrm>
          <a:custGeom>
            <a:avLst/>
            <a:gdLst/>
            <a:ahLst/>
            <a:cxnLst/>
            <a:rect l="l" t="t" r="r" b="b"/>
            <a:pathLst>
              <a:path w="3444334" h="4462238">
                <a:moveTo>
                  <a:pt x="0" y="0"/>
                </a:moveTo>
                <a:lnTo>
                  <a:pt x="3444334" y="0"/>
                </a:lnTo>
                <a:lnTo>
                  <a:pt x="3444334" y="4462238"/>
                </a:lnTo>
                <a:lnTo>
                  <a:pt x="0" y="4462238"/>
                </a:lnTo>
                <a:lnTo>
                  <a:pt x="0" y="0"/>
                </a:lnTo>
                <a:close/>
              </a:path>
            </a:pathLst>
          </a:custGeom>
          <a:blipFill>
            <a:blip r:embed="rId4"/>
            <a:stretch>
              <a:fillRect l="-43894" r="-50192"/>
            </a:stretch>
          </a:blipFill>
        </p:spPr>
        <p:txBody>
          <a:bodyPr/>
          <a:lstStyle/>
          <a:p>
            <a:endParaRPr lang="en-US"/>
          </a:p>
        </p:txBody>
      </p:sp>
      <p:grpSp>
        <p:nvGrpSpPr>
          <p:cNvPr id="9" name="Group 9"/>
          <p:cNvGrpSpPr/>
          <p:nvPr/>
        </p:nvGrpSpPr>
        <p:grpSpPr>
          <a:xfrm>
            <a:off x="3715807" y="4223703"/>
            <a:ext cx="6030129" cy="6003300"/>
            <a:chOff x="0" y="0"/>
            <a:chExt cx="8040173" cy="8004400"/>
          </a:xfrm>
        </p:grpSpPr>
        <p:sp>
          <p:nvSpPr>
            <p:cNvPr id="10" name="Freeform 10"/>
            <p:cNvSpPr/>
            <p:nvPr/>
          </p:nvSpPr>
          <p:spPr>
            <a:xfrm>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1" name="Freeform 11"/>
            <p:cNvSpPr/>
            <p:nvPr/>
          </p:nvSpPr>
          <p:spPr>
            <a:xfrm rot="-1229984">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2" name="Freeform 12"/>
            <p:cNvSpPr/>
            <p:nvPr/>
          </p:nvSpPr>
          <p:spPr>
            <a:xfrm rot="-556451">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sp>
          <p:nvSpPr>
            <p:cNvPr id="13" name="Freeform 13"/>
            <p:cNvSpPr/>
            <p:nvPr/>
          </p:nvSpPr>
          <p:spPr>
            <a:xfrm rot="-1786435">
              <a:off x="1056516" y="1086788"/>
              <a:ext cx="5927140" cy="5830824"/>
            </a:xfrm>
            <a:custGeom>
              <a:avLst/>
              <a:gdLst/>
              <a:ahLst/>
              <a:cxnLst/>
              <a:rect l="l" t="t" r="r" b="b"/>
              <a:pathLst>
                <a:path w="5927140" h="5830824">
                  <a:moveTo>
                    <a:pt x="0" y="0"/>
                  </a:moveTo>
                  <a:lnTo>
                    <a:pt x="5927140" y="0"/>
                  </a:lnTo>
                  <a:lnTo>
                    <a:pt x="5927140" y="5830824"/>
                  </a:lnTo>
                  <a:lnTo>
                    <a:pt x="0" y="5830824"/>
                  </a:lnTo>
                  <a:lnTo>
                    <a:pt x="0" y="0"/>
                  </a:lnTo>
                  <a:close/>
                </a:path>
              </a:pathLst>
            </a:custGeom>
            <a:blipFill>
              <a:blip r:embed="rId5"/>
              <a:stretch>
                <a:fillRect/>
              </a:stretch>
            </a:blipFill>
            <a:ln cap="sq">
              <a:noFill/>
              <a:prstDash val="solid"/>
              <a:miter/>
            </a:ln>
          </p:spPr>
          <p:txBody>
            <a:bodyPr/>
            <a:lstStyle/>
            <a:p>
              <a:endParaRPr lang="en-US"/>
            </a:p>
          </p:txBody>
        </p:sp>
      </p:grpSp>
      <p:sp>
        <p:nvSpPr>
          <p:cNvPr id="14" name="Freeform 14"/>
          <p:cNvSpPr/>
          <p:nvPr/>
        </p:nvSpPr>
        <p:spPr>
          <a:xfrm>
            <a:off x="5176039" y="5888251"/>
            <a:ext cx="3327349" cy="4579534"/>
          </a:xfrm>
          <a:custGeom>
            <a:avLst/>
            <a:gdLst/>
            <a:ahLst/>
            <a:cxnLst/>
            <a:rect l="l" t="t" r="r" b="b"/>
            <a:pathLst>
              <a:path w="3327349" h="4579534">
                <a:moveTo>
                  <a:pt x="0" y="0"/>
                </a:moveTo>
                <a:lnTo>
                  <a:pt x="3327350" y="0"/>
                </a:lnTo>
                <a:lnTo>
                  <a:pt x="3327350" y="4579534"/>
                </a:lnTo>
                <a:lnTo>
                  <a:pt x="0" y="4579534"/>
                </a:lnTo>
                <a:lnTo>
                  <a:pt x="0" y="0"/>
                </a:lnTo>
                <a:close/>
              </a:path>
            </a:pathLst>
          </a:custGeom>
          <a:blipFill>
            <a:blip r:embed="rId6"/>
            <a:stretch>
              <a:fillRect r="-4038" b="-11642"/>
            </a:stretch>
          </a:blipFill>
        </p:spPr>
        <p:txBody>
          <a:bodyPr/>
          <a:lstStyle/>
          <a:p>
            <a:endParaRPr lang="en-US"/>
          </a:p>
        </p:txBody>
      </p:sp>
      <p:sp>
        <p:nvSpPr>
          <p:cNvPr id="15" name="TextBox 15"/>
          <p:cNvSpPr txBox="1"/>
          <p:nvPr/>
        </p:nvSpPr>
        <p:spPr>
          <a:xfrm>
            <a:off x="7277763" y="6653853"/>
            <a:ext cx="1400592" cy="571500"/>
          </a:xfrm>
          <a:prstGeom prst="rect">
            <a:avLst/>
          </a:prstGeom>
        </p:spPr>
        <p:txBody>
          <a:bodyPr lIns="0" tIns="0" rIns="0" bIns="0" rtlCol="0" anchor="t">
            <a:spAutoFit/>
          </a:bodyPr>
          <a:lstStyle/>
          <a:p>
            <a:pPr algn="ctr">
              <a:lnSpc>
                <a:spcPts val="2160"/>
              </a:lnSpc>
            </a:pPr>
            <a:r>
              <a:rPr lang="en-US" sz="1800">
                <a:solidFill>
                  <a:srgbClr val="F2FF00"/>
                </a:solidFill>
                <a:latin typeface="ITC Avant Garde Gothic"/>
                <a:ea typeface="ITC Avant Garde Gothic"/>
                <a:cs typeface="ITC Avant Garde Gothic"/>
                <a:sym typeface="ITC Avant Garde Gothic"/>
              </a:rPr>
              <a:t>This Barbae is an artist</a:t>
            </a:r>
          </a:p>
        </p:txBody>
      </p:sp>
      <p:grpSp>
        <p:nvGrpSpPr>
          <p:cNvPr id="16" name="Group 16"/>
          <p:cNvGrpSpPr/>
          <p:nvPr/>
        </p:nvGrpSpPr>
        <p:grpSpPr>
          <a:xfrm>
            <a:off x="8272289" y="4217964"/>
            <a:ext cx="6096159" cy="6069036"/>
            <a:chOff x="0" y="0"/>
            <a:chExt cx="8128213" cy="8092048"/>
          </a:xfrm>
        </p:grpSpPr>
        <p:sp>
          <p:nvSpPr>
            <p:cNvPr id="17" name="Freeform 17"/>
            <p:cNvSpPr/>
            <p:nvPr/>
          </p:nvSpPr>
          <p:spPr>
            <a:xfrm>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7"/>
              <a:stretch>
                <a:fillRect/>
              </a:stretch>
            </a:blipFill>
            <a:ln cap="sq">
              <a:noFill/>
              <a:prstDash val="solid"/>
              <a:miter/>
            </a:ln>
          </p:spPr>
          <p:txBody>
            <a:bodyPr/>
            <a:lstStyle/>
            <a:p>
              <a:endParaRPr lang="en-US"/>
            </a:p>
          </p:txBody>
        </p:sp>
        <p:sp>
          <p:nvSpPr>
            <p:cNvPr id="18" name="Freeform 18"/>
            <p:cNvSpPr/>
            <p:nvPr/>
          </p:nvSpPr>
          <p:spPr>
            <a:xfrm rot="-1229984">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7"/>
              <a:stretch>
                <a:fillRect/>
              </a:stretch>
            </a:blipFill>
            <a:ln cap="sq">
              <a:noFill/>
              <a:prstDash val="solid"/>
              <a:miter/>
            </a:ln>
          </p:spPr>
          <p:txBody>
            <a:bodyPr/>
            <a:lstStyle/>
            <a:p>
              <a:endParaRPr lang="en-US"/>
            </a:p>
          </p:txBody>
        </p:sp>
        <p:sp>
          <p:nvSpPr>
            <p:cNvPr id="19" name="Freeform 19"/>
            <p:cNvSpPr/>
            <p:nvPr/>
          </p:nvSpPr>
          <p:spPr>
            <a:xfrm rot="-556451">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7"/>
              <a:stretch>
                <a:fillRect/>
              </a:stretch>
            </a:blipFill>
            <a:ln cap="sq">
              <a:noFill/>
              <a:prstDash val="solid"/>
              <a:miter/>
            </a:ln>
          </p:spPr>
          <p:txBody>
            <a:bodyPr/>
            <a:lstStyle/>
            <a:p>
              <a:endParaRPr lang="en-US"/>
            </a:p>
          </p:txBody>
        </p:sp>
        <p:sp>
          <p:nvSpPr>
            <p:cNvPr id="20" name="Freeform 20"/>
            <p:cNvSpPr/>
            <p:nvPr/>
          </p:nvSpPr>
          <p:spPr>
            <a:xfrm rot="-1786435">
              <a:off x="1068085" y="1098688"/>
              <a:ext cx="5992043" cy="5894672"/>
            </a:xfrm>
            <a:custGeom>
              <a:avLst/>
              <a:gdLst/>
              <a:ahLst/>
              <a:cxnLst/>
              <a:rect l="l" t="t" r="r" b="b"/>
              <a:pathLst>
                <a:path w="5992043" h="5894672">
                  <a:moveTo>
                    <a:pt x="0" y="0"/>
                  </a:moveTo>
                  <a:lnTo>
                    <a:pt x="5992043" y="0"/>
                  </a:lnTo>
                  <a:lnTo>
                    <a:pt x="5992043" y="5894672"/>
                  </a:lnTo>
                  <a:lnTo>
                    <a:pt x="0" y="5894672"/>
                  </a:lnTo>
                  <a:lnTo>
                    <a:pt x="0" y="0"/>
                  </a:lnTo>
                  <a:close/>
                </a:path>
              </a:pathLst>
            </a:custGeom>
            <a:blipFill>
              <a:blip r:embed="rId7"/>
              <a:stretch>
                <a:fillRect/>
              </a:stretch>
            </a:blipFill>
            <a:ln cap="sq">
              <a:noFill/>
              <a:prstDash val="solid"/>
              <a:miter/>
            </a:ln>
          </p:spPr>
          <p:txBody>
            <a:bodyPr/>
            <a:lstStyle/>
            <a:p>
              <a:endParaRPr lang="en-US"/>
            </a:p>
          </p:txBody>
        </p:sp>
      </p:grpSp>
      <p:sp>
        <p:nvSpPr>
          <p:cNvPr id="21" name="Freeform 21"/>
          <p:cNvSpPr/>
          <p:nvPr/>
        </p:nvSpPr>
        <p:spPr>
          <a:xfrm>
            <a:off x="9986451" y="6160746"/>
            <a:ext cx="3495969" cy="4367036"/>
          </a:xfrm>
          <a:custGeom>
            <a:avLst/>
            <a:gdLst/>
            <a:ahLst/>
            <a:cxnLst/>
            <a:rect l="l" t="t" r="r" b="b"/>
            <a:pathLst>
              <a:path w="3495969" h="4367036">
                <a:moveTo>
                  <a:pt x="0" y="0"/>
                </a:moveTo>
                <a:lnTo>
                  <a:pt x="3495969" y="0"/>
                </a:lnTo>
                <a:lnTo>
                  <a:pt x="3495969" y="4367036"/>
                </a:lnTo>
                <a:lnTo>
                  <a:pt x="0" y="4367036"/>
                </a:lnTo>
                <a:lnTo>
                  <a:pt x="0" y="0"/>
                </a:lnTo>
                <a:close/>
              </a:path>
            </a:pathLst>
          </a:custGeom>
          <a:blipFill>
            <a:blip r:embed="rId8"/>
            <a:stretch>
              <a:fillRect l="-37851" t="-16872" r="-80864"/>
            </a:stretch>
          </a:blipFill>
        </p:spPr>
        <p:txBody>
          <a:bodyPr/>
          <a:lstStyle/>
          <a:p>
            <a:endParaRPr lang="en-US"/>
          </a:p>
        </p:txBody>
      </p:sp>
      <p:grpSp>
        <p:nvGrpSpPr>
          <p:cNvPr id="22" name="Group 22"/>
          <p:cNvGrpSpPr/>
          <p:nvPr/>
        </p:nvGrpSpPr>
        <p:grpSpPr>
          <a:xfrm>
            <a:off x="12988510" y="4323835"/>
            <a:ext cx="5989815" cy="5963165"/>
            <a:chOff x="0" y="0"/>
            <a:chExt cx="7986421" cy="7950887"/>
          </a:xfrm>
        </p:grpSpPr>
        <p:sp>
          <p:nvSpPr>
            <p:cNvPr id="23" name="Freeform 23"/>
            <p:cNvSpPr/>
            <p:nvPr/>
          </p:nvSpPr>
          <p:spPr>
            <a:xfrm>
              <a:off x="1049453" y="1079522"/>
              <a:ext cx="5887515" cy="5791843"/>
            </a:xfrm>
            <a:custGeom>
              <a:avLst/>
              <a:gdLst/>
              <a:ahLst/>
              <a:cxnLst/>
              <a:rect l="l" t="t" r="r" b="b"/>
              <a:pathLst>
                <a:path w="5887515" h="5791843">
                  <a:moveTo>
                    <a:pt x="0" y="0"/>
                  </a:moveTo>
                  <a:lnTo>
                    <a:pt x="5887515" y="0"/>
                  </a:lnTo>
                  <a:lnTo>
                    <a:pt x="5887515" y="5791843"/>
                  </a:lnTo>
                  <a:lnTo>
                    <a:pt x="0" y="5791843"/>
                  </a:lnTo>
                  <a:lnTo>
                    <a:pt x="0" y="0"/>
                  </a:lnTo>
                  <a:close/>
                </a:path>
              </a:pathLst>
            </a:custGeom>
            <a:blipFill>
              <a:blip r:embed="rId9"/>
              <a:stretch>
                <a:fillRect/>
              </a:stretch>
            </a:blipFill>
            <a:ln cap="sq">
              <a:noFill/>
              <a:prstDash val="solid"/>
              <a:miter/>
            </a:ln>
          </p:spPr>
          <p:txBody>
            <a:bodyPr/>
            <a:lstStyle/>
            <a:p>
              <a:endParaRPr lang="en-US"/>
            </a:p>
          </p:txBody>
        </p:sp>
        <p:sp>
          <p:nvSpPr>
            <p:cNvPr id="24" name="Freeform 24"/>
            <p:cNvSpPr/>
            <p:nvPr/>
          </p:nvSpPr>
          <p:spPr>
            <a:xfrm rot="-1229984">
              <a:off x="1049453" y="1079522"/>
              <a:ext cx="5887515" cy="5791843"/>
            </a:xfrm>
            <a:custGeom>
              <a:avLst/>
              <a:gdLst/>
              <a:ahLst/>
              <a:cxnLst/>
              <a:rect l="l" t="t" r="r" b="b"/>
              <a:pathLst>
                <a:path w="5887515" h="5791843">
                  <a:moveTo>
                    <a:pt x="0" y="0"/>
                  </a:moveTo>
                  <a:lnTo>
                    <a:pt x="5887515" y="0"/>
                  </a:lnTo>
                  <a:lnTo>
                    <a:pt x="5887515" y="5791843"/>
                  </a:lnTo>
                  <a:lnTo>
                    <a:pt x="0" y="5791843"/>
                  </a:lnTo>
                  <a:lnTo>
                    <a:pt x="0" y="0"/>
                  </a:lnTo>
                  <a:close/>
                </a:path>
              </a:pathLst>
            </a:custGeom>
            <a:blipFill>
              <a:blip r:embed="rId9"/>
              <a:stretch>
                <a:fillRect/>
              </a:stretch>
            </a:blipFill>
            <a:ln cap="sq">
              <a:noFill/>
              <a:prstDash val="solid"/>
              <a:miter/>
            </a:ln>
          </p:spPr>
          <p:txBody>
            <a:bodyPr/>
            <a:lstStyle/>
            <a:p>
              <a:endParaRPr lang="en-US"/>
            </a:p>
          </p:txBody>
        </p:sp>
        <p:sp>
          <p:nvSpPr>
            <p:cNvPr id="25" name="Freeform 25"/>
            <p:cNvSpPr/>
            <p:nvPr/>
          </p:nvSpPr>
          <p:spPr>
            <a:xfrm rot="-556451">
              <a:off x="1049453" y="1079522"/>
              <a:ext cx="5887515" cy="5791843"/>
            </a:xfrm>
            <a:custGeom>
              <a:avLst/>
              <a:gdLst/>
              <a:ahLst/>
              <a:cxnLst/>
              <a:rect l="l" t="t" r="r" b="b"/>
              <a:pathLst>
                <a:path w="5887515" h="5791843">
                  <a:moveTo>
                    <a:pt x="0" y="0"/>
                  </a:moveTo>
                  <a:lnTo>
                    <a:pt x="5887515" y="0"/>
                  </a:lnTo>
                  <a:lnTo>
                    <a:pt x="5887515" y="5791843"/>
                  </a:lnTo>
                  <a:lnTo>
                    <a:pt x="0" y="5791843"/>
                  </a:lnTo>
                  <a:lnTo>
                    <a:pt x="0" y="0"/>
                  </a:lnTo>
                  <a:close/>
                </a:path>
              </a:pathLst>
            </a:custGeom>
            <a:blipFill>
              <a:blip r:embed="rId9"/>
              <a:stretch>
                <a:fillRect/>
              </a:stretch>
            </a:blipFill>
            <a:ln cap="sq">
              <a:noFill/>
              <a:prstDash val="solid"/>
              <a:miter/>
            </a:ln>
          </p:spPr>
          <p:txBody>
            <a:bodyPr/>
            <a:lstStyle/>
            <a:p>
              <a:endParaRPr lang="en-US"/>
            </a:p>
          </p:txBody>
        </p:sp>
        <p:sp>
          <p:nvSpPr>
            <p:cNvPr id="26" name="Freeform 26"/>
            <p:cNvSpPr/>
            <p:nvPr/>
          </p:nvSpPr>
          <p:spPr>
            <a:xfrm rot="-1786435">
              <a:off x="1049453" y="1079522"/>
              <a:ext cx="5887515" cy="5791843"/>
            </a:xfrm>
            <a:custGeom>
              <a:avLst/>
              <a:gdLst/>
              <a:ahLst/>
              <a:cxnLst/>
              <a:rect l="l" t="t" r="r" b="b"/>
              <a:pathLst>
                <a:path w="5887515" h="5791843">
                  <a:moveTo>
                    <a:pt x="0" y="0"/>
                  </a:moveTo>
                  <a:lnTo>
                    <a:pt x="5887515" y="0"/>
                  </a:lnTo>
                  <a:lnTo>
                    <a:pt x="5887515" y="5791843"/>
                  </a:lnTo>
                  <a:lnTo>
                    <a:pt x="0" y="5791843"/>
                  </a:lnTo>
                  <a:lnTo>
                    <a:pt x="0" y="0"/>
                  </a:lnTo>
                  <a:close/>
                </a:path>
              </a:pathLst>
            </a:custGeom>
            <a:blipFill>
              <a:blip r:embed="rId9"/>
              <a:stretch>
                <a:fillRect/>
              </a:stretch>
            </a:blipFill>
            <a:ln cap="sq">
              <a:noFill/>
              <a:prstDash val="solid"/>
              <a:miter/>
            </a:ln>
          </p:spPr>
          <p:txBody>
            <a:bodyPr/>
            <a:lstStyle/>
            <a:p>
              <a:endParaRPr lang="en-US"/>
            </a:p>
          </p:txBody>
        </p:sp>
      </p:grpSp>
      <p:sp>
        <p:nvSpPr>
          <p:cNvPr id="27" name="Freeform 27"/>
          <p:cNvSpPr/>
          <p:nvPr/>
        </p:nvSpPr>
        <p:spPr>
          <a:xfrm>
            <a:off x="14281461" y="6100749"/>
            <a:ext cx="3403913" cy="4460860"/>
          </a:xfrm>
          <a:custGeom>
            <a:avLst/>
            <a:gdLst/>
            <a:ahLst/>
            <a:cxnLst/>
            <a:rect l="l" t="t" r="r" b="b"/>
            <a:pathLst>
              <a:path w="3403913" h="4460860">
                <a:moveTo>
                  <a:pt x="0" y="0"/>
                </a:moveTo>
                <a:lnTo>
                  <a:pt x="3403913" y="0"/>
                </a:lnTo>
                <a:lnTo>
                  <a:pt x="3403913" y="4460860"/>
                </a:lnTo>
                <a:lnTo>
                  <a:pt x="0" y="4460860"/>
                </a:lnTo>
                <a:lnTo>
                  <a:pt x="0" y="0"/>
                </a:lnTo>
                <a:close/>
              </a:path>
            </a:pathLst>
          </a:custGeom>
          <a:blipFill>
            <a:blip r:embed="rId10"/>
            <a:stretch>
              <a:fillRect l="-23346" t="-4354" r="-28299" b="-69002"/>
            </a:stretch>
          </a:blipFill>
        </p:spPr>
        <p:txBody>
          <a:bodyPr/>
          <a:lstStyle/>
          <a:p>
            <a:endParaRPr lang="en-US"/>
          </a:p>
        </p:txBody>
      </p:sp>
      <p:sp>
        <p:nvSpPr>
          <p:cNvPr id="28" name="Freeform 28"/>
          <p:cNvSpPr/>
          <p:nvPr/>
        </p:nvSpPr>
        <p:spPr>
          <a:xfrm>
            <a:off x="-3065830" y="126824"/>
            <a:ext cx="9480973" cy="5344899"/>
          </a:xfrm>
          <a:custGeom>
            <a:avLst/>
            <a:gdLst/>
            <a:ahLst/>
            <a:cxnLst/>
            <a:rect l="l" t="t" r="r" b="b"/>
            <a:pathLst>
              <a:path w="9480973" h="5344899">
                <a:moveTo>
                  <a:pt x="0" y="0"/>
                </a:moveTo>
                <a:lnTo>
                  <a:pt x="9480974" y="0"/>
                </a:lnTo>
                <a:lnTo>
                  <a:pt x="9480974" y="5344899"/>
                </a:lnTo>
                <a:lnTo>
                  <a:pt x="0" y="5344899"/>
                </a:lnTo>
                <a:lnTo>
                  <a:pt x="0" y="0"/>
                </a:lnTo>
                <a:close/>
              </a:path>
            </a:pathLst>
          </a:custGeom>
          <a:blipFill>
            <a:blip r:embed="rId11"/>
            <a:stretch>
              <a:fillRect/>
            </a:stretch>
          </a:blipFill>
        </p:spPr>
        <p:txBody>
          <a:bodyPr/>
          <a:lstStyle/>
          <a:p>
            <a:endParaRPr lang="en-US"/>
          </a:p>
        </p:txBody>
      </p:sp>
      <p:sp>
        <p:nvSpPr>
          <p:cNvPr id="29" name="Freeform 29"/>
          <p:cNvSpPr/>
          <p:nvPr/>
        </p:nvSpPr>
        <p:spPr>
          <a:xfrm>
            <a:off x="10469836" y="-1950766"/>
            <a:ext cx="13516355" cy="6960923"/>
          </a:xfrm>
          <a:custGeom>
            <a:avLst/>
            <a:gdLst/>
            <a:ahLst/>
            <a:cxnLst/>
            <a:rect l="l" t="t" r="r" b="b"/>
            <a:pathLst>
              <a:path w="13516355" h="6960923">
                <a:moveTo>
                  <a:pt x="0" y="0"/>
                </a:moveTo>
                <a:lnTo>
                  <a:pt x="13516355" y="0"/>
                </a:lnTo>
                <a:lnTo>
                  <a:pt x="13516355" y="6960922"/>
                </a:lnTo>
                <a:lnTo>
                  <a:pt x="0" y="6960922"/>
                </a:lnTo>
                <a:lnTo>
                  <a:pt x="0" y="0"/>
                </a:lnTo>
                <a:close/>
              </a:path>
            </a:pathLst>
          </a:custGeom>
          <a:blipFill>
            <a:blip r:embed="rId12"/>
            <a:stretch>
              <a:fillRect/>
            </a:stretch>
          </a:blipFill>
        </p:spPr>
        <p:txBody>
          <a:bodyPr/>
          <a:lstStyle/>
          <a:p>
            <a:endParaRPr lang="en-US"/>
          </a:p>
        </p:txBody>
      </p:sp>
      <p:sp>
        <p:nvSpPr>
          <p:cNvPr id="30" name="TextBox 30"/>
          <p:cNvSpPr txBox="1"/>
          <p:nvPr/>
        </p:nvSpPr>
        <p:spPr>
          <a:xfrm>
            <a:off x="595377" y="6506369"/>
            <a:ext cx="1079279" cy="838200"/>
          </a:xfrm>
          <a:prstGeom prst="rect">
            <a:avLst/>
          </a:prstGeom>
        </p:spPr>
        <p:txBody>
          <a:bodyPr lIns="0" tIns="0" rIns="0" bIns="0" rtlCol="0" anchor="t">
            <a:spAutoFit/>
          </a:bodyPr>
          <a:lstStyle/>
          <a:p>
            <a:pPr algn="ctr">
              <a:lnSpc>
                <a:spcPts val="2160"/>
              </a:lnSpc>
            </a:pPr>
            <a:r>
              <a:rPr lang="en-US" sz="1800">
                <a:solidFill>
                  <a:srgbClr val="F2FF00"/>
                </a:solidFill>
                <a:latin typeface="ITC Avant Garde Gothic"/>
                <a:ea typeface="ITC Avant Garde Gothic"/>
                <a:cs typeface="ITC Avant Garde Gothic"/>
                <a:sym typeface="ITC Avant Garde Gothic"/>
              </a:rPr>
              <a:t>This Barbae is a barista</a:t>
            </a:r>
          </a:p>
        </p:txBody>
      </p:sp>
      <p:sp>
        <p:nvSpPr>
          <p:cNvPr id="31" name="TextBox 31"/>
          <p:cNvSpPr txBox="1"/>
          <p:nvPr/>
        </p:nvSpPr>
        <p:spPr>
          <a:xfrm>
            <a:off x="1650731" y="4491621"/>
            <a:ext cx="1194390" cy="448570"/>
          </a:xfrm>
          <a:prstGeom prst="rect">
            <a:avLst/>
          </a:prstGeom>
        </p:spPr>
        <p:txBody>
          <a:bodyPr lIns="0" tIns="0" rIns="0" bIns="0" rtlCol="0" anchor="t">
            <a:spAutoFit/>
          </a:bodyPr>
          <a:lstStyle/>
          <a:p>
            <a:pPr algn="ctr">
              <a:lnSpc>
                <a:spcPts val="2940"/>
              </a:lnSpc>
              <a:spcBef>
                <a:spcPct val="0"/>
              </a:spcBef>
            </a:pPr>
            <a:r>
              <a:rPr lang="en-US" sz="2100" b="1">
                <a:solidFill>
                  <a:srgbClr val="F7E3E5"/>
                </a:solidFill>
                <a:latin typeface="ITC Avant Garde Gothic Bold"/>
                <a:ea typeface="ITC Avant Garde Gothic Bold"/>
                <a:cs typeface="ITC Avant Garde Gothic Bold"/>
                <a:sym typeface="ITC Avant Garde Gothic Bold"/>
              </a:rPr>
              <a:t>Sam Lee</a:t>
            </a:r>
          </a:p>
        </p:txBody>
      </p:sp>
      <p:sp>
        <p:nvSpPr>
          <p:cNvPr id="32" name="TextBox 32"/>
          <p:cNvSpPr txBox="1"/>
          <p:nvPr/>
        </p:nvSpPr>
        <p:spPr>
          <a:xfrm>
            <a:off x="5869058" y="4505628"/>
            <a:ext cx="1723628" cy="494699"/>
          </a:xfrm>
          <a:prstGeom prst="rect">
            <a:avLst/>
          </a:prstGeom>
        </p:spPr>
        <p:txBody>
          <a:bodyPr lIns="0" tIns="0" rIns="0" bIns="0" rtlCol="0" anchor="t">
            <a:spAutoFit/>
          </a:bodyPr>
          <a:lstStyle/>
          <a:p>
            <a:pPr algn="ctr">
              <a:lnSpc>
                <a:spcPts val="2940"/>
              </a:lnSpc>
              <a:spcBef>
                <a:spcPct val="0"/>
              </a:spcBef>
            </a:pPr>
            <a:r>
              <a:rPr lang="en-US" sz="2100" b="1">
                <a:solidFill>
                  <a:srgbClr val="F7E3E5"/>
                </a:solidFill>
                <a:latin typeface="ITC Avant Garde Gothic Bold"/>
                <a:ea typeface="ITC Avant Garde Gothic Bold"/>
                <a:cs typeface="ITC Avant Garde Gothic Bold"/>
                <a:sym typeface="ITC Avant Garde Gothic Bold"/>
              </a:rPr>
              <a:t>Amy Mickey</a:t>
            </a:r>
          </a:p>
        </p:txBody>
      </p:sp>
      <p:sp>
        <p:nvSpPr>
          <p:cNvPr id="33" name="TextBox 33"/>
          <p:cNvSpPr txBox="1"/>
          <p:nvPr/>
        </p:nvSpPr>
        <p:spPr>
          <a:xfrm>
            <a:off x="9467817" y="6467217"/>
            <a:ext cx="1037268" cy="838200"/>
          </a:xfrm>
          <a:prstGeom prst="rect">
            <a:avLst/>
          </a:prstGeom>
        </p:spPr>
        <p:txBody>
          <a:bodyPr lIns="0" tIns="0" rIns="0" bIns="0" rtlCol="0" anchor="t">
            <a:spAutoFit/>
          </a:bodyPr>
          <a:lstStyle/>
          <a:p>
            <a:pPr algn="ctr">
              <a:lnSpc>
                <a:spcPts val="2160"/>
              </a:lnSpc>
            </a:pPr>
            <a:r>
              <a:rPr lang="en-US" sz="1800">
                <a:solidFill>
                  <a:srgbClr val="F2FF00"/>
                </a:solidFill>
                <a:latin typeface="ITC Avant Garde Gothic"/>
                <a:ea typeface="ITC Avant Garde Gothic"/>
                <a:cs typeface="ITC Avant Garde Gothic"/>
                <a:sym typeface="ITC Avant Garde Gothic"/>
              </a:rPr>
              <a:t>This Barbae is a model</a:t>
            </a:r>
          </a:p>
        </p:txBody>
      </p:sp>
      <p:sp>
        <p:nvSpPr>
          <p:cNvPr id="34" name="TextBox 34"/>
          <p:cNvSpPr txBox="1"/>
          <p:nvPr/>
        </p:nvSpPr>
        <p:spPr>
          <a:xfrm>
            <a:off x="10292168" y="4527640"/>
            <a:ext cx="2056400" cy="534457"/>
          </a:xfrm>
          <a:prstGeom prst="rect">
            <a:avLst/>
          </a:prstGeom>
        </p:spPr>
        <p:txBody>
          <a:bodyPr lIns="0" tIns="0" rIns="0" bIns="0" rtlCol="0" anchor="t">
            <a:spAutoFit/>
          </a:bodyPr>
          <a:lstStyle/>
          <a:p>
            <a:pPr algn="ctr">
              <a:lnSpc>
                <a:spcPts val="2940"/>
              </a:lnSpc>
              <a:spcBef>
                <a:spcPct val="0"/>
              </a:spcBef>
            </a:pPr>
            <a:r>
              <a:rPr lang="en-US" sz="2100" b="1">
                <a:solidFill>
                  <a:srgbClr val="F7E3E5"/>
                </a:solidFill>
                <a:latin typeface="ITC Avant Garde Gothic Bold"/>
                <a:ea typeface="ITC Avant Garde Gothic Bold"/>
                <a:cs typeface="ITC Avant Garde Gothic Bold"/>
                <a:sym typeface="ITC Avant Garde Gothic Bold"/>
              </a:rPr>
              <a:t>Bryan Grosling</a:t>
            </a:r>
          </a:p>
        </p:txBody>
      </p:sp>
      <p:sp>
        <p:nvSpPr>
          <p:cNvPr id="35" name="TextBox 35"/>
          <p:cNvSpPr txBox="1"/>
          <p:nvPr/>
        </p:nvSpPr>
        <p:spPr>
          <a:xfrm>
            <a:off x="14905472" y="4605493"/>
            <a:ext cx="2155891" cy="546587"/>
          </a:xfrm>
          <a:prstGeom prst="rect">
            <a:avLst/>
          </a:prstGeom>
        </p:spPr>
        <p:txBody>
          <a:bodyPr lIns="0" tIns="0" rIns="0" bIns="0" rtlCol="0" anchor="t">
            <a:spAutoFit/>
          </a:bodyPr>
          <a:lstStyle/>
          <a:p>
            <a:pPr algn="ctr">
              <a:lnSpc>
                <a:spcPts val="2940"/>
              </a:lnSpc>
              <a:spcBef>
                <a:spcPct val="0"/>
              </a:spcBef>
            </a:pPr>
            <a:r>
              <a:rPr lang="en-US" sz="2100" b="1">
                <a:solidFill>
                  <a:srgbClr val="F7E3E5"/>
                </a:solidFill>
                <a:latin typeface="ITC Avant Garde Gothic Bold"/>
                <a:ea typeface="ITC Avant Garde Gothic Bold"/>
                <a:cs typeface="ITC Avant Garde Gothic Bold"/>
                <a:sym typeface="ITC Avant Garde Gothic Bold"/>
              </a:rPr>
              <a:t>Maggie Robbie</a:t>
            </a:r>
          </a:p>
        </p:txBody>
      </p:sp>
      <p:sp>
        <p:nvSpPr>
          <p:cNvPr id="36" name="TextBox 36"/>
          <p:cNvSpPr txBox="1"/>
          <p:nvPr/>
        </p:nvSpPr>
        <p:spPr>
          <a:xfrm>
            <a:off x="16881324" y="6506369"/>
            <a:ext cx="980825" cy="1104900"/>
          </a:xfrm>
          <a:prstGeom prst="rect">
            <a:avLst/>
          </a:prstGeom>
        </p:spPr>
        <p:txBody>
          <a:bodyPr lIns="0" tIns="0" rIns="0" bIns="0" rtlCol="0" anchor="t">
            <a:spAutoFit/>
          </a:bodyPr>
          <a:lstStyle/>
          <a:p>
            <a:pPr algn="ctr">
              <a:lnSpc>
                <a:spcPts val="2160"/>
              </a:lnSpc>
            </a:pPr>
            <a:r>
              <a:rPr lang="en-US" sz="1800">
                <a:solidFill>
                  <a:srgbClr val="F2FF00"/>
                </a:solidFill>
                <a:latin typeface="ITC Avant Garde Gothic"/>
                <a:ea typeface="ITC Avant Garde Gothic"/>
                <a:cs typeface="ITC Avant Garde Gothic"/>
                <a:sym typeface="ITC Avant Garde Gothic"/>
              </a:rPr>
              <a:t>This Barbae is a scientist</a:t>
            </a:r>
          </a:p>
        </p:txBody>
      </p:sp>
      <p:sp>
        <p:nvSpPr>
          <p:cNvPr id="37" name="TextBox 37"/>
          <p:cNvSpPr txBox="1"/>
          <p:nvPr/>
        </p:nvSpPr>
        <p:spPr>
          <a:xfrm>
            <a:off x="4666974" y="1358140"/>
            <a:ext cx="8954052" cy="1282066"/>
          </a:xfrm>
          <a:prstGeom prst="rect">
            <a:avLst/>
          </a:prstGeom>
        </p:spPr>
        <p:txBody>
          <a:bodyPr lIns="0" tIns="0" rIns="0" bIns="0" rtlCol="0" anchor="t">
            <a:spAutoFit/>
          </a:bodyPr>
          <a:lstStyle/>
          <a:p>
            <a:pPr marL="0" lvl="0" indent="0" algn="ctr">
              <a:lnSpc>
                <a:spcPts val="9360"/>
              </a:lnSpc>
              <a:spcBef>
                <a:spcPct val="0"/>
              </a:spcBef>
            </a:pPr>
            <a:r>
              <a:rPr lang="en-US" sz="10400" spc="-436">
                <a:solidFill>
                  <a:srgbClr val="F7E3E5"/>
                </a:solidFill>
                <a:latin typeface="Gladiola"/>
                <a:ea typeface="Gladiola"/>
                <a:cs typeface="Gladiola"/>
                <a:sym typeface="Gladiola"/>
              </a:rPr>
              <a:t>Meet the Team</a:t>
            </a:r>
          </a:p>
        </p:txBody>
      </p:sp>
      <p:sp>
        <p:nvSpPr>
          <p:cNvPr id="38" name="TextBox 38"/>
          <p:cNvSpPr txBox="1"/>
          <p:nvPr/>
        </p:nvSpPr>
        <p:spPr>
          <a:xfrm>
            <a:off x="5286365" y="2554481"/>
            <a:ext cx="7715271" cy="403860"/>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a:t>
            </a: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75158" y="-1154574"/>
            <a:ext cx="16737685" cy="16663214"/>
            <a:chOff x="0" y="0"/>
            <a:chExt cx="22316913" cy="22217619"/>
          </a:xfrm>
        </p:grpSpPr>
        <p:sp>
          <p:nvSpPr>
            <p:cNvPr id="4" name="Freeform 4"/>
            <p:cNvSpPr/>
            <p:nvPr/>
          </p:nvSpPr>
          <p:spPr>
            <a:xfrm>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grpSp>
      <p:sp>
        <p:nvSpPr>
          <p:cNvPr id="8" name="Freeform 8"/>
          <p:cNvSpPr/>
          <p:nvPr/>
        </p:nvSpPr>
        <p:spPr>
          <a:xfrm>
            <a:off x="5057555" y="1227570"/>
            <a:ext cx="8366186" cy="18529329"/>
          </a:xfrm>
          <a:custGeom>
            <a:avLst/>
            <a:gdLst/>
            <a:ahLst/>
            <a:cxnLst/>
            <a:rect l="l" t="t" r="r" b="b"/>
            <a:pathLst>
              <a:path w="8366186" h="18529329">
                <a:moveTo>
                  <a:pt x="0" y="0"/>
                </a:moveTo>
                <a:lnTo>
                  <a:pt x="8366186" y="0"/>
                </a:lnTo>
                <a:lnTo>
                  <a:pt x="8366186" y="18529329"/>
                </a:lnTo>
                <a:lnTo>
                  <a:pt x="0" y="18529329"/>
                </a:lnTo>
                <a:lnTo>
                  <a:pt x="0" y="0"/>
                </a:lnTo>
                <a:close/>
              </a:path>
            </a:pathLst>
          </a:custGeom>
          <a:blipFill>
            <a:blip r:embed="rId4"/>
            <a:stretch>
              <a:fillRect l="-23346" t="-2576" r="-28299"/>
            </a:stretch>
          </a:blipFill>
        </p:spPr>
        <p:txBody>
          <a:bodyPr/>
          <a:lstStyle/>
          <a:p>
            <a:endParaRPr lang="en-US"/>
          </a:p>
        </p:txBody>
      </p:sp>
      <p:sp>
        <p:nvSpPr>
          <p:cNvPr id="9" name="TextBox 9"/>
          <p:cNvSpPr txBox="1"/>
          <p:nvPr/>
        </p:nvSpPr>
        <p:spPr>
          <a:xfrm>
            <a:off x="6987736" y="219026"/>
            <a:ext cx="4312527" cy="1090079"/>
          </a:xfrm>
          <a:prstGeom prst="rect">
            <a:avLst/>
          </a:prstGeom>
        </p:spPr>
        <p:txBody>
          <a:bodyPr lIns="0" tIns="0" rIns="0" bIns="0" rtlCol="0" anchor="t">
            <a:spAutoFit/>
          </a:bodyPr>
          <a:lstStyle/>
          <a:p>
            <a:pPr algn="ctr">
              <a:lnSpc>
                <a:spcPts val="5880"/>
              </a:lnSpc>
              <a:spcBef>
                <a:spcPct val="0"/>
              </a:spcBef>
            </a:pPr>
            <a:r>
              <a:rPr lang="en-US" sz="4200" b="1">
                <a:solidFill>
                  <a:srgbClr val="F7E3E5"/>
                </a:solidFill>
                <a:latin typeface="ITC Avant Garde Gothic Bold"/>
                <a:ea typeface="ITC Avant Garde Gothic Bold"/>
                <a:cs typeface="ITC Avant Garde Gothic Bold"/>
                <a:sym typeface="ITC Avant Garde Gothic Bold"/>
              </a:rPr>
              <a:t>Maggie Robbie</a:t>
            </a:r>
          </a:p>
        </p:txBody>
      </p:sp>
      <p:sp>
        <p:nvSpPr>
          <p:cNvPr id="10" name="TextBox 10"/>
          <p:cNvSpPr txBox="1"/>
          <p:nvPr/>
        </p:nvSpPr>
        <p:spPr>
          <a:xfrm>
            <a:off x="11731128" y="6795944"/>
            <a:ext cx="2740774" cy="1038225"/>
          </a:xfrm>
          <a:prstGeom prst="rect">
            <a:avLst/>
          </a:prstGeom>
        </p:spPr>
        <p:txBody>
          <a:bodyPr lIns="0" tIns="0" rIns="0" bIns="0" rtlCol="0" anchor="t">
            <a:spAutoFit/>
          </a:bodyPr>
          <a:lstStyle/>
          <a:p>
            <a:pPr algn="ctr">
              <a:lnSpc>
                <a:spcPts val="3840"/>
              </a:lnSpc>
            </a:pPr>
            <a:r>
              <a:rPr lang="en-US" sz="3200">
                <a:solidFill>
                  <a:srgbClr val="F2FF00"/>
                </a:solidFill>
                <a:latin typeface="ITC Avant Garde Gothic"/>
                <a:ea typeface="ITC Avant Garde Gothic"/>
                <a:cs typeface="ITC Avant Garde Gothic"/>
                <a:sym typeface="ITC Avant Garde Gothic"/>
              </a:rPr>
              <a:t>This Barbae is a scientist</a:t>
            </a: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75158" y="-1145049"/>
            <a:ext cx="16737685" cy="16663214"/>
            <a:chOff x="0" y="0"/>
            <a:chExt cx="22316913" cy="22217619"/>
          </a:xfrm>
        </p:grpSpPr>
        <p:sp>
          <p:nvSpPr>
            <p:cNvPr id="4" name="Freeform 4"/>
            <p:cNvSpPr/>
            <p:nvPr/>
          </p:nvSpPr>
          <p:spPr>
            <a:xfrm>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grpSp>
      <p:sp>
        <p:nvSpPr>
          <p:cNvPr id="8" name="Freeform 8"/>
          <p:cNvSpPr/>
          <p:nvPr/>
        </p:nvSpPr>
        <p:spPr>
          <a:xfrm>
            <a:off x="6354601" y="1028700"/>
            <a:ext cx="8117301" cy="10139836"/>
          </a:xfrm>
          <a:custGeom>
            <a:avLst/>
            <a:gdLst/>
            <a:ahLst/>
            <a:cxnLst/>
            <a:rect l="l" t="t" r="r" b="b"/>
            <a:pathLst>
              <a:path w="8117301" h="10139836">
                <a:moveTo>
                  <a:pt x="0" y="0"/>
                </a:moveTo>
                <a:lnTo>
                  <a:pt x="8117301" y="0"/>
                </a:lnTo>
                <a:lnTo>
                  <a:pt x="8117301" y="10139836"/>
                </a:lnTo>
                <a:lnTo>
                  <a:pt x="0" y="10139836"/>
                </a:lnTo>
                <a:lnTo>
                  <a:pt x="0" y="0"/>
                </a:lnTo>
                <a:close/>
              </a:path>
            </a:pathLst>
          </a:custGeom>
          <a:blipFill>
            <a:blip r:embed="rId4"/>
            <a:stretch>
              <a:fillRect l="-37851" t="-16872" r="-80864"/>
            </a:stretch>
          </a:blipFill>
        </p:spPr>
        <p:txBody>
          <a:bodyPr/>
          <a:lstStyle/>
          <a:p>
            <a:endParaRPr lang="en-US"/>
          </a:p>
        </p:txBody>
      </p:sp>
      <p:sp>
        <p:nvSpPr>
          <p:cNvPr id="9" name="TextBox 9"/>
          <p:cNvSpPr txBox="1"/>
          <p:nvPr/>
        </p:nvSpPr>
        <p:spPr>
          <a:xfrm>
            <a:off x="3851064" y="6031943"/>
            <a:ext cx="2740774" cy="1038225"/>
          </a:xfrm>
          <a:prstGeom prst="rect">
            <a:avLst/>
          </a:prstGeom>
        </p:spPr>
        <p:txBody>
          <a:bodyPr lIns="0" tIns="0" rIns="0" bIns="0" rtlCol="0" anchor="t">
            <a:spAutoFit/>
          </a:bodyPr>
          <a:lstStyle/>
          <a:p>
            <a:pPr marL="0" lvl="0" indent="0" algn="ctr">
              <a:lnSpc>
                <a:spcPts val="3840"/>
              </a:lnSpc>
              <a:spcBef>
                <a:spcPct val="0"/>
              </a:spcBef>
            </a:pPr>
            <a:r>
              <a:rPr lang="en-US" sz="3200" u="none" strike="noStrike">
                <a:solidFill>
                  <a:srgbClr val="F2FF00"/>
                </a:solidFill>
                <a:latin typeface="ITC Avant Garde Gothic"/>
                <a:ea typeface="ITC Avant Garde Gothic"/>
                <a:cs typeface="ITC Avant Garde Gothic"/>
                <a:sym typeface="ITC Avant Garde Gothic"/>
              </a:rPr>
              <a:t>This Barbae is a model</a:t>
            </a:r>
          </a:p>
        </p:txBody>
      </p:sp>
      <p:sp>
        <p:nvSpPr>
          <p:cNvPr id="10" name="TextBox 10"/>
          <p:cNvSpPr txBox="1"/>
          <p:nvPr/>
        </p:nvSpPr>
        <p:spPr>
          <a:xfrm>
            <a:off x="7087083" y="219026"/>
            <a:ext cx="4113835" cy="1063058"/>
          </a:xfrm>
          <a:prstGeom prst="rect">
            <a:avLst/>
          </a:prstGeom>
        </p:spPr>
        <p:txBody>
          <a:bodyPr lIns="0" tIns="0" rIns="0" bIns="0" rtlCol="0" anchor="t">
            <a:spAutoFit/>
          </a:bodyPr>
          <a:lstStyle/>
          <a:p>
            <a:pPr algn="ctr">
              <a:lnSpc>
                <a:spcPts val="5880"/>
              </a:lnSpc>
              <a:spcBef>
                <a:spcPct val="0"/>
              </a:spcBef>
            </a:pPr>
            <a:r>
              <a:rPr lang="en-US" sz="4200" b="1">
                <a:solidFill>
                  <a:srgbClr val="F7E3E5"/>
                </a:solidFill>
                <a:latin typeface="ITC Avant Garde Gothic Bold"/>
                <a:ea typeface="ITC Avant Garde Gothic Bold"/>
                <a:cs typeface="ITC Avant Garde Gothic Bold"/>
                <a:sym typeface="ITC Avant Garde Gothic Bold"/>
              </a:rPr>
              <a:t>Bryan Grosling</a:t>
            </a:r>
          </a:p>
        </p:txBody>
      </p:sp>
    </p:spTree>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75158" y="-1145049"/>
            <a:ext cx="16737685" cy="16663214"/>
            <a:chOff x="0" y="0"/>
            <a:chExt cx="22316913" cy="22217619"/>
          </a:xfrm>
        </p:grpSpPr>
        <p:sp>
          <p:nvSpPr>
            <p:cNvPr id="4" name="Freeform 4"/>
            <p:cNvSpPr/>
            <p:nvPr/>
          </p:nvSpPr>
          <p:spPr>
            <a:xfrm>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grpSp>
      <p:sp>
        <p:nvSpPr>
          <p:cNvPr id="8" name="Freeform 8"/>
          <p:cNvSpPr/>
          <p:nvPr/>
        </p:nvSpPr>
        <p:spPr>
          <a:xfrm>
            <a:off x="5582054" y="580636"/>
            <a:ext cx="7617516" cy="11704884"/>
          </a:xfrm>
          <a:custGeom>
            <a:avLst/>
            <a:gdLst/>
            <a:ahLst/>
            <a:cxnLst/>
            <a:rect l="l" t="t" r="r" b="b"/>
            <a:pathLst>
              <a:path w="7617516" h="11704884">
                <a:moveTo>
                  <a:pt x="0" y="0"/>
                </a:moveTo>
                <a:lnTo>
                  <a:pt x="7617516" y="0"/>
                </a:lnTo>
                <a:lnTo>
                  <a:pt x="7617516" y="11704884"/>
                </a:lnTo>
                <a:lnTo>
                  <a:pt x="0" y="11704884"/>
                </a:lnTo>
                <a:lnTo>
                  <a:pt x="0" y="0"/>
                </a:lnTo>
                <a:close/>
              </a:path>
            </a:pathLst>
          </a:custGeom>
          <a:blipFill>
            <a:blip r:embed="rId4"/>
            <a:stretch>
              <a:fillRect r="-4038"/>
            </a:stretch>
          </a:blipFill>
        </p:spPr>
        <p:txBody>
          <a:bodyPr/>
          <a:lstStyle/>
          <a:p>
            <a:endParaRPr lang="en-US"/>
          </a:p>
        </p:txBody>
      </p:sp>
      <p:sp>
        <p:nvSpPr>
          <p:cNvPr id="9" name="TextBox 9"/>
          <p:cNvSpPr txBox="1"/>
          <p:nvPr/>
        </p:nvSpPr>
        <p:spPr>
          <a:xfrm>
            <a:off x="10749752" y="3801278"/>
            <a:ext cx="2740774" cy="1038225"/>
          </a:xfrm>
          <a:prstGeom prst="rect">
            <a:avLst/>
          </a:prstGeom>
        </p:spPr>
        <p:txBody>
          <a:bodyPr lIns="0" tIns="0" rIns="0" bIns="0" rtlCol="0" anchor="t">
            <a:spAutoFit/>
          </a:bodyPr>
          <a:lstStyle/>
          <a:p>
            <a:pPr marL="0" lvl="0" indent="0" algn="ctr">
              <a:lnSpc>
                <a:spcPts val="3840"/>
              </a:lnSpc>
              <a:spcBef>
                <a:spcPct val="0"/>
              </a:spcBef>
            </a:pPr>
            <a:r>
              <a:rPr lang="en-US" sz="3200" u="none" strike="noStrike">
                <a:solidFill>
                  <a:srgbClr val="F2FF00"/>
                </a:solidFill>
                <a:latin typeface="ITC Avant Garde Gothic"/>
                <a:ea typeface="ITC Avant Garde Gothic"/>
                <a:cs typeface="ITC Avant Garde Gothic"/>
                <a:sym typeface="ITC Avant Garde Gothic"/>
              </a:rPr>
              <a:t>This Barbae is an artist</a:t>
            </a:r>
          </a:p>
        </p:txBody>
      </p:sp>
      <p:sp>
        <p:nvSpPr>
          <p:cNvPr id="10" name="TextBox 10"/>
          <p:cNvSpPr txBox="1"/>
          <p:nvPr/>
        </p:nvSpPr>
        <p:spPr>
          <a:xfrm>
            <a:off x="7419930" y="219026"/>
            <a:ext cx="3448141" cy="984659"/>
          </a:xfrm>
          <a:prstGeom prst="rect">
            <a:avLst/>
          </a:prstGeom>
        </p:spPr>
        <p:txBody>
          <a:bodyPr lIns="0" tIns="0" rIns="0" bIns="0" rtlCol="0" anchor="t">
            <a:spAutoFit/>
          </a:bodyPr>
          <a:lstStyle/>
          <a:p>
            <a:pPr algn="ctr">
              <a:lnSpc>
                <a:spcPts val="5880"/>
              </a:lnSpc>
              <a:spcBef>
                <a:spcPct val="0"/>
              </a:spcBef>
            </a:pPr>
            <a:r>
              <a:rPr lang="en-US" sz="4200" b="1">
                <a:solidFill>
                  <a:srgbClr val="F7E3E5"/>
                </a:solidFill>
                <a:latin typeface="ITC Avant Garde Gothic Bold"/>
                <a:ea typeface="ITC Avant Garde Gothic Bold"/>
                <a:cs typeface="ITC Avant Garde Gothic Bold"/>
                <a:sym typeface="ITC Avant Garde Gothic Bold"/>
              </a:rPr>
              <a:t>Amy Mickey</a:t>
            </a: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6360" y="-526891"/>
            <a:ext cx="18680719" cy="12375977"/>
          </a:xfrm>
          <a:custGeom>
            <a:avLst/>
            <a:gdLst/>
            <a:ahLst/>
            <a:cxnLst/>
            <a:rect l="l" t="t" r="r" b="b"/>
            <a:pathLst>
              <a:path w="18680719" h="12375977">
                <a:moveTo>
                  <a:pt x="0" y="0"/>
                </a:moveTo>
                <a:lnTo>
                  <a:pt x="18680720" y="0"/>
                </a:lnTo>
                <a:lnTo>
                  <a:pt x="18680720" y="12375976"/>
                </a:lnTo>
                <a:lnTo>
                  <a:pt x="0" y="1237597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75158" y="-1145049"/>
            <a:ext cx="16737685" cy="16663214"/>
            <a:chOff x="0" y="0"/>
            <a:chExt cx="22316913" cy="22217619"/>
          </a:xfrm>
        </p:grpSpPr>
        <p:sp>
          <p:nvSpPr>
            <p:cNvPr id="4" name="Freeform 4"/>
            <p:cNvSpPr/>
            <p:nvPr/>
          </p:nvSpPr>
          <p:spPr>
            <a:xfrm>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5" name="Freeform 5"/>
            <p:cNvSpPr/>
            <p:nvPr/>
          </p:nvSpPr>
          <p:spPr>
            <a:xfrm rot="-1229984">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6" name="Freeform 6"/>
            <p:cNvSpPr/>
            <p:nvPr/>
          </p:nvSpPr>
          <p:spPr>
            <a:xfrm rot="-556451">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sp>
          <p:nvSpPr>
            <p:cNvPr id="7" name="Freeform 7"/>
            <p:cNvSpPr/>
            <p:nvPr/>
          </p:nvSpPr>
          <p:spPr>
            <a:xfrm rot="-1786435">
              <a:off x="2932546" y="3016570"/>
              <a:ext cx="16451820" cy="16184478"/>
            </a:xfrm>
            <a:custGeom>
              <a:avLst/>
              <a:gdLst/>
              <a:ahLst/>
              <a:cxnLst/>
              <a:rect l="l" t="t" r="r" b="b"/>
              <a:pathLst>
                <a:path w="16451820" h="16184478">
                  <a:moveTo>
                    <a:pt x="0" y="0"/>
                  </a:moveTo>
                  <a:lnTo>
                    <a:pt x="16451821" y="0"/>
                  </a:lnTo>
                  <a:lnTo>
                    <a:pt x="16451821" y="16184478"/>
                  </a:lnTo>
                  <a:lnTo>
                    <a:pt x="0" y="16184478"/>
                  </a:lnTo>
                  <a:lnTo>
                    <a:pt x="0" y="0"/>
                  </a:lnTo>
                  <a:close/>
                </a:path>
              </a:pathLst>
            </a:custGeom>
            <a:blipFill>
              <a:blip r:embed="rId3"/>
              <a:stretch>
                <a:fillRect/>
              </a:stretch>
            </a:blipFill>
            <a:ln cap="sq">
              <a:noFill/>
              <a:prstDash val="solid"/>
              <a:miter/>
            </a:ln>
          </p:spPr>
          <p:txBody>
            <a:bodyPr/>
            <a:lstStyle/>
            <a:p>
              <a:endParaRPr lang="en-US"/>
            </a:p>
          </p:txBody>
        </p:sp>
      </p:grpSp>
      <p:sp>
        <p:nvSpPr>
          <p:cNvPr id="8" name="Freeform 8"/>
          <p:cNvSpPr/>
          <p:nvPr/>
        </p:nvSpPr>
        <p:spPr>
          <a:xfrm>
            <a:off x="5094046" y="1028700"/>
            <a:ext cx="7699883" cy="9975431"/>
          </a:xfrm>
          <a:custGeom>
            <a:avLst/>
            <a:gdLst/>
            <a:ahLst/>
            <a:cxnLst/>
            <a:rect l="l" t="t" r="r" b="b"/>
            <a:pathLst>
              <a:path w="7699883" h="9975431">
                <a:moveTo>
                  <a:pt x="0" y="0"/>
                </a:moveTo>
                <a:lnTo>
                  <a:pt x="7699883" y="0"/>
                </a:lnTo>
                <a:lnTo>
                  <a:pt x="7699883" y="9975431"/>
                </a:lnTo>
                <a:lnTo>
                  <a:pt x="0" y="9975431"/>
                </a:lnTo>
                <a:lnTo>
                  <a:pt x="0" y="0"/>
                </a:lnTo>
                <a:close/>
              </a:path>
            </a:pathLst>
          </a:custGeom>
          <a:blipFill>
            <a:blip r:embed="rId4"/>
            <a:stretch>
              <a:fillRect l="-43894" r="-50192"/>
            </a:stretch>
          </a:blipFill>
        </p:spPr>
        <p:txBody>
          <a:bodyPr/>
          <a:lstStyle/>
          <a:p>
            <a:endParaRPr lang="en-US"/>
          </a:p>
        </p:txBody>
      </p:sp>
      <p:sp>
        <p:nvSpPr>
          <p:cNvPr id="9" name="TextBox 9"/>
          <p:cNvSpPr txBox="1"/>
          <p:nvPr/>
        </p:nvSpPr>
        <p:spPr>
          <a:xfrm>
            <a:off x="4372962" y="4622872"/>
            <a:ext cx="2740774" cy="1038225"/>
          </a:xfrm>
          <a:prstGeom prst="rect">
            <a:avLst/>
          </a:prstGeom>
        </p:spPr>
        <p:txBody>
          <a:bodyPr lIns="0" tIns="0" rIns="0" bIns="0" rtlCol="0" anchor="t">
            <a:spAutoFit/>
          </a:bodyPr>
          <a:lstStyle/>
          <a:p>
            <a:pPr marL="0" lvl="0" indent="0" algn="ctr">
              <a:lnSpc>
                <a:spcPts val="3840"/>
              </a:lnSpc>
              <a:spcBef>
                <a:spcPct val="0"/>
              </a:spcBef>
            </a:pPr>
            <a:r>
              <a:rPr lang="en-US" sz="3200" u="none" strike="noStrike">
                <a:solidFill>
                  <a:srgbClr val="F2FF00"/>
                </a:solidFill>
                <a:latin typeface="ITC Avant Garde Gothic"/>
                <a:ea typeface="ITC Avant Garde Gothic"/>
                <a:cs typeface="ITC Avant Garde Gothic"/>
                <a:sym typeface="ITC Avant Garde Gothic"/>
              </a:rPr>
              <a:t>This Barbae is a barista</a:t>
            </a:r>
          </a:p>
        </p:txBody>
      </p:sp>
      <p:sp>
        <p:nvSpPr>
          <p:cNvPr id="10" name="TextBox 10"/>
          <p:cNvSpPr txBox="1"/>
          <p:nvPr/>
        </p:nvSpPr>
        <p:spPr>
          <a:xfrm>
            <a:off x="7949433" y="219026"/>
            <a:ext cx="2389135" cy="892548"/>
          </a:xfrm>
          <a:prstGeom prst="rect">
            <a:avLst/>
          </a:prstGeom>
        </p:spPr>
        <p:txBody>
          <a:bodyPr lIns="0" tIns="0" rIns="0" bIns="0" rtlCol="0" anchor="t">
            <a:spAutoFit/>
          </a:bodyPr>
          <a:lstStyle/>
          <a:p>
            <a:pPr algn="ctr">
              <a:lnSpc>
                <a:spcPts val="5880"/>
              </a:lnSpc>
              <a:spcBef>
                <a:spcPct val="0"/>
              </a:spcBef>
            </a:pPr>
            <a:r>
              <a:rPr lang="en-US" sz="4200" b="1">
                <a:solidFill>
                  <a:srgbClr val="F7E3E5"/>
                </a:solidFill>
                <a:latin typeface="ITC Avant Garde Gothic Bold"/>
                <a:ea typeface="ITC Avant Garde Gothic Bold"/>
                <a:cs typeface="ITC Avant Garde Gothic Bold"/>
                <a:sym typeface="ITC Avant Garde Gothic Bold"/>
              </a:rPr>
              <a:t>Sam Lee</a:t>
            </a: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0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5619750"/>
            <a:ext cx="16230600" cy="3939640"/>
          </a:xfrm>
          <a:prstGeom prst="rect">
            <a:avLst/>
          </a:prstGeom>
        </p:spPr>
        <p:txBody>
          <a:bodyPr lIns="0" tIns="0" rIns="0" bIns="0" rtlCol="0" anchor="t">
            <a:spAutoFit/>
          </a:bodyPr>
          <a:lstStyle/>
          <a:p>
            <a:pPr marL="0" lvl="0" indent="0" algn="ctr">
              <a:lnSpc>
                <a:spcPts val="14984"/>
              </a:lnSpc>
              <a:spcBef>
                <a:spcPct val="0"/>
              </a:spcBef>
            </a:pPr>
            <a:r>
              <a:rPr lang="en-US" sz="16649" u="none" strike="noStrike" spc="-699">
                <a:solidFill>
                  <a:srgbClr val="F7E3E5"/>
                </a:solidFill>
                <a:latin typeface="Gladiola"/>
                <a:ea typeface="Gladiola"/>
                <a:cs typeface="Gladiola"/>
                <a:sym typeface="Gladiola"/>
              </a:rPr>
              <a:t>A picture is worth a thousand words</a:t>
            </a: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Freeform 2"/>
          <p:cNvSpPr/>
          <p:nvPr/>
        </p:nvSpPr>
        <p:spPr>
          <a:xfrm>
            <a:off x="0" y="0"/>
            <a:ext cx="11448687" cy="5143500"/>
          </a:xfrm>
          <a:custGeom>
            <a:avLst/>
            <a:gdLst/>
            <a:ahLst/>
            <a:cxnLst/>
            <a:rect l="l" t="t" r="r" b="b"/>
            <a:pathLst>
              <a:path w="11448687" h="5143500">
                <a:moveTo>
                  <a:pt x="0" y="0"/>
                </a:moveTo>
                <a:lnTo>
                  <a:pt x="11448687" y="0"/>
                </a:lnTo>
                <a:lnTo>
                  <a:pt x="11448687" y="5143500"/>
                </a:lnTo>
                <a:lnTo>
                  <a:pt x="0" y="5143500"/>
                </a:lnTo>
                <a:lnTo>
                  <a:pt x="0" y="0"/>
                </a:lnTo>
                <a:close/>
              </a:path>
            </a:pathLst>
          </a:custGeom>
          <a:blipFill>
            <a:blip r:embed="rId2"/>
            <a:stretch>
              <a:fillRect t="-85459" b="-148627"/>
            </a:stretch>
          </a:blipFill>
        </p:spPr>
        <p:txBody>
          <a:bodyPr/>
          <a:lstStyle/>
          <a:p>
            <a:endParaRPr lang="en-US"/>
          </a:p>
        </p:txBody>
      </p:sp>
      <p:sp>
        <p:nvSpPr>
          <p:cNvPr id="3" name="Freeform 3"/>
          <p:cNvSpPr/>
          <p:nvPr/>
        </p:nvSpPr>
        <p:spPr>
          <a:xfrm>
            <a:off x="11448687" y="5143500"/>
            <a:ext cx="6839313" cy="5144743"/>
          </a:xfrm>
          <a:custGeom>
            <a:avLst/>
            <a:gdLst/>
            <a:ahLst/>
            <a:cxnLst/>
            <a:rect l="l" t="t" r="r" b="b"/>
            <a:pathLst>
              <a:path w="6839313" h="5144743">
                <a:moveTo>
                  <a:pt x="0" y="0"/>
                </a:moveTo>
                <a:lnTo>
                  <a:pt x="6839313" y="0"/>
                </a:lnTo>
                <a:lnTo>
                  <a:pt x="6839313" y="5144743"/>
                </a:lnTo>
                <a:lnTo>
                  <a:pt x="0" y="5144743"/>
                </a:lnTo>
                <a:lnTo>
                  <a:pt x="0" y="0"/>
                </a:lnTo>
                <a:close/>
              </a:path>
            </a:pathLst>
          </a:custGeom>
          <a:blipFill>
            <a:blip r:embed="rId3"/>
            <a:stretch>
              <a:fillRect t="-47994" b="-51412"/>
            </a:stretch>
          </a:blipFill>
        </p:spPr>
        <p:txBody>
          <a:bodyPr/>
          <a:lstStyle/>
          <a:p>
            <a:endParaRPr lang="en-US"/>
          </a:p>
        </p:txBody>
      </p:sp>
      <p:sp>
        <p:nvSpPr>
          <p:cNvPr id="4" name="TextBox 4"/>
          <p:cNvSpPr txBox="1"/>
          <p:nvPr/>
        </p:nvSpPr>
        <p:spPr>
          <a:xfrm>
            <a:off x="11839635" y="1323975"/>
            <a:ext cx="5419665" cy="1282066"/>
          </a:xfrm>
          <a:prstGeom prst="rect">
            <a:avLst/>
          </a:prstGeom>
        </p:spPr>
        <p:txBody>
          <a:bodyPr lIns="0" tIns="0" rIns="0" bIns="0" rtlCol="0" anchor="t">
            <a:spAutoFit/>
          </a:bodyPr>
          <a:lstStyle/>
          <a:p>
            <a:pPr marL="0" lvl="0" indent="0" algn="r">
              <a:lnSpc>
                <a:spcPts val="9360"/>
              </a:lnSpc>
              <a:spcBef>
                <a:spcPct val="0"/>
              </a:spcBef>
            </a:pPr>
            <a:r>
              <a:rPr lang="en-US" sz="10400" spc="-436">
                <a:solidFill>
                  <a:srgbClr val="F7E3E5"/>
                </a:solidFill>
                <a:latin typeface="Gladiola"/>
                <a:ea typeface="Gladiola"/>
                <a:cs typeface="Gladiola"/>
                <a:sym typeface="Gladiola"/>
              </a:rPr>
              <a:t>Project 2</a:t>
            </a:r>
          </a:p>
        </p:txBody>
      </p:sp>
      <p:sp>
        <p:nvSpPr>
          <p:cNvPr id="5" name="TextBox 5"/>
          <p:cNvSpPr txBox="1"/>
          <p:nvPr/>
        </p:nvSpPr>
        <p:spPr>
          <a:xfrm>
            <a:off x="1028700" y="6254115"/>
            <a:ext cx="9096120" cy="3004185"/>
          </a:xfrm>
          <a:prstGeom prst="rect">
            <a:avLst/>
          </a:prstGeom>
        </p:spPr>
        <p:txBody>
          <a:bodyPr lIns="0" tIns="0" rIns="0" bIns="0" rtlCol="0" anchor="t">
            <a:spAutoFit/>
          </a:bodyPr>
          <a:lstStyle/>
          <a:p>
            <a:pPr marL="0" lvl="0" indent="0" algn="l">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what you want to discuss. 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grpSp>
        <p:nvGrpSpPr>
          <p:cNvPr id="2" name="Group 2"/>
          <p:cNvGrpSpPr/>
          <p:nvPr/>
        </p:nvGrpSpPr>
        <p:grpSpPr>
          <a:xfrm>
            <a:off x="409223" y="3591622"/>
            <a:ext cx="5514851" cy="5514760"/>
            <a:chOff x="0" y="0"/>
            <a:chExt cx="1555358" cy="1555332"/>
          </a:xfrm>
        </p:grpSpPr>
        <p:sp>
          <p:nvSpPr>
            <p:cNvPr id="3" name="Freeform 3"/>
            <p:cNvSpPr/>
            <p:nvPr/>
          </p:nvSpPr>
          <p:spPr>
            <a:xfrm>
              <a:off x="0" y="0"/>
              <a:ext cx="1555358" cy="1555332"/>
            </a:xfrm>
            <a:custGeom>
              <a:avLst/>
              <a:gdLst/>
              <a:ahLst/>
              <a:cxnLst/>
              <a:rect l="l" t="t" r="r" b="b"/>
              <a:pathLst>
                <a:path w="1555358" h="1555332">
                  <a:moveTo>
                    <a:pt x="50538" y="0"/>
                  </a:moveTo>
                  <a:lnTo>
                    <a:pt x="1504820" y="0"/>
                  </a:lnTo>
                  <a:cubicBezTo>
                    <a:pt x="1518224" y="0"/>
                    <a:pt x="1531078" y="5325"/>
                    <a:pt x="1540556" y="14802"/>
                  </a:cubicBezTo>
                  <a:cubicBezTo>
                    <a:pt x="1550034" y="24280"/>
                    <a:pt x="1555358" y="37134"/>
                    <a:pt x="1555358" y="50538"/>
                  </a:cubicBezTo>
                  <a:lnTo>
                    <a:pt x="1555358" y="1504794"/>
                  </a:lnTo>
                  <a:cubicBezTo>
                    <a:pt x="1555358" y="1518198"/>
                    <a:pt x="1550034" y="1531052"/>
                    <a:pt x="1540556" y="1540530"/>
                  </a:cubicBezTo>
                  <a:cubicBezTo>
                    <a:pt x="1531078" y="1550008"/>
                    <a:pt x="1518224" y="1555332"/>
                    <a:pt x="1504820" y="1555332"/>
                  </a:cubicBezTo>
                  <a:lnTo>
                    <a:pt x="50538" y="1555332"/>
                  </a:lnTo>
                  <a:cubicBezTo>
                    <a:pt x="37134" y="1555332"/>
                    <a:pt x="24280" y="1550008"/>
                    <a:pt x="14802" y="1540530"/>
                  </a:cubicBezTo>
                  <a:cubicBezTo>
                    <a:pt x="5325" y="1531052"/>
                    <a:pt x="0" y="1518198"/>
                    <a:pt x="0" y="1504794"/>
                  </a:cubicBezTo>
                  <a:lnTo>
                    <a:pt x="0" y="50538"/>
                  </a:lnTo>
                  <a:cubicBezTo>
                    <a:pt x="0" y="37134"/>
                    <a:pt x="5325" y="24280"/>
                    <a:pt x="14802" y="14802"/>
                  </a:cubicBezTo>
                  <a:cubicBezTo>
                    <a:pt x="24280" y="5325"/>
                    <a:pt x="37134" y="0"/>
                    <a:pt x="50538" y="0"/>
                  </a:cubicBezTo>
                  <a:close/>
                </a:path>
              </a:pathLst>
            </a:custGeom>
            <a:solidFill>
              <a:srgbClr val="572F8B"/>
            </a:solidFill>
            <a:ln w="38100" cap="rnd">
              <a:solidFill>
                <a:srgbClr val="FFFFFF"/>
              </a:solidFill>
              <a:prstDash val="solid"/>
              <a:round/>
            </a:ln>
          </p:spPr>
          <p:txBody>
            <a:bodyPr/>
            <a:lstStyle/>
            <a:p>
              <a:endParaRPr lang="en-US"/>
            </a:p>
          </p:txBody>
        </p:sp>
        <p:sp>
          <p:nvSpPr>
            <p:cNvPr id="4" name="TextBox 4"/>
            <p:cNvSpPr txBox="1"/>
            <p:nvPr/>
          </p:nvSpPr>
          <p:spPr>
            <a:xfrm>
              <a:off x="0" y="-47625"/>
              <a:ext cx="1555358" cy="1602957"/>
            </a:xfrm>
            <a:prstGeom prst="rect">
              <a:avLst/>
            </a:prstGeom>
          </p:spPr>
          <p:txBody>
            <a:bodyPr lIns="50800" tIns="50800" rIns="50800" bIns="50800" rtlCol="0" anchor="ctr"/>
            <a:lstStyle/>
            <a:p>
              <a:pPr algn="ctr">
                <a:lnSpc>
                  <a:spcPts val="3359"/>
                </a:lnSpc>
              </a:pPr>
              <a:endParaRPr/>
            </a:p>
          </p:txBody>
        </p:sp>
      </p:grpSp>
      <p:pic>
        <p:nvPicPr>
          <p:cNvPr id="5" name="Picture 5"/>
          <p:cNvPicPr>
            <a:picLocks noChangeAspect="1"/>
          </p:cNvPicPr>
          <p:nvPr/>
        </p:nvPicPr>
        <p:blipFill>
          <a:blip r:embed="rId2"/>
          <a:stretch>
            <a:fillRect/>
          </a:stretch>
        </p:blipFill>
        <p:spPr>
          <a:xfrm>
            <a:off x="1241812" y="3907575"/>
            <a:ext cx="3849673" cy="3849673"/>
          </a:xfrm>
          <a:prstGeom prst="rect">
            <a:avLst/>
          </a:prstGeom>
        </p:spPr>
      </p:pic>
      <p:sp>
        <p:nvSpPr>
          <p:cNvPr id="6" name="TextBox 6"/>
          <p:cNvSpPr txBox="1"/>
          <p:nvPr/>
        </p:nvSpPr>
        <p:spPr>
          <a:xfrm>
            <a:off x="1397209" y="7740015"/>
            <a:ext cx="3538878"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the featured statistic.</a:t>
            </a:r>
          </a:p>
        </p:txBody>
      </p:sp>
      <p:grpSp>
        <p:nvGrpSpPr>
          <p:cNvPr id="7" name="Group 7"/>
          <p:cNvGrpSpPr/>
          <p:nvPr/>
        </p:nvGrpSpPr>
        <p:grpSpPr>
          <a:xfrm>
            <a:off x="12368150" y="3591622"/>
            <a:ext cx="5514851" cy="5514760"/>
            <a:chOff x="0" y="0"/>
            <a:chExt cx="1555358" cy="1555332"/>
          </a:xfrm>
        </p:grpSpPr>
        <p:sp>
          <p:nvSpPr>
            <p:cNvPr id="8" name="Freeform 8"/>
            <p:cNvSpPr/>
            <p:nvPr/>
          </p:nvSpPr>
          <p:spPr>
            <a:xfrm>
              <a:off x="0" y="0"/>
              <a:ext cx="1555358" cy="1555332"/>
            </a:xfrm>
            <a:custGeom>
              <a:avLst/>
              <a:gdLst/>
              <a:ahLst/>
              <a:cxnLst/>
              <a:rect l="l" t="t" r="r" b="b"/>
              <a:pathLst>
                <a:path w="1555358" h="1555332">
                  <a:moveTo>
                    <a:pt x="50538" y="0"/>
                  </a:moveTo>
                  <a:lnTo>
                    <a:pt x="1504820" y="0"/>
                  </a:lnTo>
                  <a:cubicBezTo>
                    <a:pt x="1518224" y="0"/>
                    <a:pt x="1531078" y="5325"/>
                    <a:pt x="1540556" y="14802"/>
                  </a:cubicBezTo>
                  <a:cubicBezTo>
                    <a:pt x="1550034" y="24280"/>
                    <a:pt x="1555358" y="37134"/>
                    <a:pt x="1555358" y="50538"/>
                  </a:cubicBezTo>
                  <a:lnTo>
                    <a:pt x="1555358" y="1504794"/>
                  </a:lnTo>
                  <a:cubicBezTo>
                    <a:pt x="1555358" y="1518198"/>
                    <a:pt x="1550034" y="1531052"/>
                    <a:pt x="1540556" y="1540530"/>
                  </a:cubicBezTo>
                  <a:cubicBezTo>
                    <a:pt x="1531078" y="1550008"/>
                    <a:pt x="1518224" y="1555332"/>
                    <a:pt x="1504820" y="1555332"/>
                  </a:cubicBezTo>
                  <a:lnTo>
                    <a:pt x="50538" y="1555332"/>
                  </a:lnTo>
                  <a:cubicBezTo>
                    <a:pt x="37134" y="1555332"/>
                    <a:pt x="24280" y="1550008"/>
                    <a:pt x="14802" y="1540530"/>
                  </a:cubicBezTo>
                  <a:cubicBezTo>
                    <a:pt x="5325" y="1531052"/>
                    <a:pt x="0" y="1518198"/>
                    <a:pt x="0" y="1504794"/>
                  </a:cubicBezTo>
                  <a:lnTo>
                    <a:pt x="0" y="50538"/>
                  </a:lnTo>
                  <a:cubicBezTo>
                    <a:pt x="0" y="37134"/>
                    <a:pt x="5325" y="24280"/>
                    <a:pt x="14802" y="14802"/>
                  </a:cubicBezTo>
                  <a:cubicBezTo>
                    <a:pt x="24280" y="5325"/>
                    <a:pt x="37134" y="0"/>
                    <a:pt x="50538" y="0"/>
                  </a:cubicBezTo>
                  <a:close/>
                </a:path>
              </a:pathLst>
            </a:custGeom>
            <a:solidFill>
              <a:srgbClr val="572F8B"/>
            </a:solidFill>
            <a:ln w="38100" cap="rnd">
              <a:solidFill>
                <a:srgbClr val="FFFFFF"/>
              </a:solidFill>
              <a:prstDash val="solid"/>
              <a:round/>
            </a:ln>
          </p:spPr>
          <p:txBody>
            <a:bodyPr/>
            <a:lstStyle/>
            <a:p>
              <a:endParaRPr lang="en-US"/>
            </a:p>
          </p:txBody>
        </p:sp>
        <p:sp>
          <p:nvSpPr>
            <p:cNvPr id="9" name="TextBox 9"/>
            <p:cNvSpPr txBox="1"/>
            <p:nvPr/>
          </p:nvSpPr>
          <p:spPr>
            <a:xfrm>
              <a:off x="0" y="-47625"/>
              <a:ext cx="1555358" cy="1602957"/>
            </a:xfrm>
            <a:prstGeom prst="rect">
              <a:avLst/>
            </a:prstGeom>
          </p:spPr>
          <p:txBody>
            <a:bodyPr lIns="50800" tIns="50800" rIns="50800" bIns="50800" rtlCol="0" anchor="ctr"/>
            <a:lstStyle/>
            <a:p>
              <a:pPr algn="ctr">
                <a:lnSpc>
                  <a:spcPts val="3359"/>
                </a:lnSpc>
              </a:pPr>
              <a:endParaRPr/>
            </a:p>
          </p:txBody>
        </p:sp>
      </p:grpSp>
      <p:sp>
        <p:nvSpPr>
          <p:cNvPr id="10" name="TextBox 10"/>
          <p:cNvSpPr txBox="1"/>
          <p:nvPr/>
        </p:nvSpPr>
        <p:spPr>
          <a:xfrm>
            <a:off x="13351913" y="7740015"/>
            <a:ext cx="3538878"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the featured statistic.</a:t>
            </a:r>
          </a:p>
        </p:txBody>
      </p:sp>
      <p:grpSp>
        <p:nvGrpSpPr>
          <p:cNvPr id="11" name="Group 11"/>
          <p:cNvGrpSpPr/>
          <p:nvPr/>
        </p:nvGrpSpPr>
        <p:grpSpPr>
          <a:xfrm>
            <a:off x="6386575" y="3591622"/>
            <a:ext cx="5514851" cy="5514760"/>
            <a:chOff x="0" y="0"/>
            <a:chExt cx="1555358" cy="1555332"/>
          </a:xfrm>
        </p:grpSpPr>
        <p:sp>
          <p:nvSpPr>
            <p:cNvPr id="12" name="Freeform 12"/>
            <p:cNvSpPr/>
            <p:nvPr/>
          </p:nvSpPr>
          <p:spPr>
            <a:xfrm>
              <a:off x="0" y="0"/>
              <a:ext cx="1555358" cy="1555332"/>
            </a:xfrm>
            <a:custGeom>
              <a:avLst/>
              <a:gdLst/>
              <a:ahLst/>
              <a:cxnLst/>
              <a:rect l="l" t="t" r="r" b="b"/>
              <a:pathLst>
                <a:path w="1555358" h="1555332">
                  <a:moveTo>
                    <a:pt x="50538" y="0"/>
                  </a:moveTo>
                  <a:lnTo>
                    <a:pt x="1504820" y="0"/>
                  </a:lnTo>
                  <a:cubicBezTo>
                    <a:pt x="1518224" y="0"/>
                    <a:pt x="1531078" y="5325"/>
                    <a:pt x="1540556" y="14802"/>
                  </a:cubicBezTo>
                  <a:cubicBezTo>
                    <a:pt x="1550034" y="24280"/>
                    <a:pt x="1555358" y="37134"/>
                    <a:pt x="1555358" y="50538"/>
                  </a:cubicBezTo>
                  <a:lnTo>
                    <a:pt x="1555358" y="1504794"/>
                  </a:lnTo>
                  <a:cubicBezTo>
                    <a:pt x="1555358" y="1518198"/>
                    <a:pt x="1550034" y="1531052"/>
                    <a:pt x="1540556" y="1540530"/>
                  </a:cubicBezTo>
                  <a:cubicBezTo>
                    <a:pt x="1531078" y="1550008"/>
                    <a:pt x="1518224" y="1555332"/>
                    <a:pt x="1504820" y="1555332"/>
                  </a:cubicBezTo>
                  <a:lnTo>
                    <a:pt x="50538" y="1555332"/>
                  </a:lnTo>
                  <a:cubicBezTo>
                    <a:pt x="37134" y="1555332"/>
                    <a:pt x="24280" y="1550008"/>
                    <a:pt x="14802" y="1540530"/>
                  </a:cubicBezTo>
                  <a:cubicBezTo>
                    <a:pt x="5325" y="1531052"/>
                    <a:pt x="0" y="1518198"/>
                    <a:pt x="0" y="1504794"/>
                  </a:cubicBezTo>
                  <a:lnTo>
                    <a:pt x="0" y="50538"/>
                  </a:lnTo>
                  <a:cubicBezTo>
                    <a:pt x="0" y="37134"/>
                    <a:pt x="5325" y="24280"/>
                    <a:pt x="14802" y="14802"/>
                  </a:cubicBezTo>
                  <a:cubicBezTo>
                    <a:pt x="24280" y="5325"/>
                    <a:pt x="37134" y="0"/>
                    <a:pt x="50538" y="0"/>
                  </a:cubicBezTo>
                  <a:close/>
                </a:path>
              </a:pathLst>
            </a:custGeom>
            <a:solidFill>
              <a:srgbClr val="572F8B"/>
            </a:solidFill>
            <a:ln w="38100" cap="rnd">
              <a:solidFill>
                <a:srgbClr val="FFFFFF"/>
              </a:solidFill>
              <a:prstDash val="solid"/>
              <a:round/>
            </a:ln>
          </p:spPr>
          <p:txBody>
            <a:bodyPr/>
            <a:lstStyle/>
            <a:p>
              <a:endParaRPr lang="en-US"/>
            </a:p>
          </p:txBody>
        </p:sp>
        <p:sp>
          <p:nvSpPr>
            <p:cNvPr id="13" name="TextBox 13"/>
            <p:cNvSpPr txBox="1"/>
            <p:nvPr/>
          </p:nvSpPr>
          <p:spPr>
            <a:xfrm>
              <a:off x="0" y="-47625"/>
              <a:ext cx="1555358" cy="1602957"/>
            </a:xfrm>
            <a:prstGeom prst="rect">
              <a:avLst/>
            </a:prstGeom>
          </p:spPr>
          <p:txBody>
            <a:bodyPr lIns="50800" tIns="50800" rIns="50800" bIns="50800" rtlCol="0" anchor="ctr"/>
            <a:lstStyle/>
            <a:p>
              <a:pPr algn="ctr">
                <a:lnSpc>
                  <a:spcPts val="3359"/>
                </a:lnSpc>
              </a:pPr>
              <a:endParaRPr/>
            </a:p>
          </p:txBody>
        </p:sp>
      </p:grpSp>
      <p:sp>
        <p:nvSpPr>
          <p:cNvPr id="14" name="TextBox 14"/>
          <p:cNvSpPr txBox="1"/>
          <p:nvPr/>
        </p:nvSpPr>
        <p:spPr>
          <a:xfrm>
            <a:off x="7374561" y="7740015"/>
            <a:ext cx="3538878" cy="775335"/>
          </a:xfrm>
          <a:prstGeom prst="rect">
            <a:avLst/>
          </a:prstGeom>
        </p:spPr>
        <p:txBody>
          <a:bodyPr lIns="0" tIns="0" rIns="0" bIns="0" rtlCol="0" anchor="t">
            <a:spAutoFit/>
          </a:bodyPr>
          <a:lstStyle/>
          <a:p>
            <a:pPr marL="0" lvl="0" indent="0" algn="ctr">
              <a:lnSpc>
                <a:spcPts val="2940"/>
              </a:lnSpc>
              <a:spcBef>
                <a:spcPct val="0"/>
              </a:spcBef>
            </a:pPr>
            <a:r>
              <a:rPr lang="en-US" sz="2100">
                <a:solidFill>
                  <a:srgbClr val="F7E3E5"/>
                </a:solidFill>
                <a:latin typeface="ITC Avant Garde Gothic"/>
                <a:ea typeface="ITC Avant Garde Gothic"/>
                <a:cs typeface="ITC Avant Garde Gothic"/>
                <a:sym typeface="ITC Avant Garde Gothic"/>
              </a:rPr>
              <a:t>Elaborate on the featured statistic.</a:t>
            </a:r>
          </a:p>
        </p:txBody>
      </p:sp>
      <p:pic>
        <p:nvPicPr>
          <p:cNvPr id="15" name="Picture 15"/>
          <p:cNvPicPr>
            <a:picLocks noChangeAspect="1"/>
          </p:cNvPicPr>
          <p:nvPr/>
        </p:nvPicPr>
        <p:blipFill>
          <a:blip r:embed="rId3"/>
          <a:stretch>
            <a:fillRect/>
          </a:stretch>
        </p:blipFill>
        <p:spPr>
          <a:xfrm>
            <a:off x="7219164" y="3907575"/>
            <a:ext cx="3849673" cy="3849673"/>
          </a:xfrm>
          <a:prstGeom prst="rect">
            <a:avLst/>
          </a:prstGeom>
        </p:spPr>
      </p:pic>
      <p:pic>
        <p:nvPicPr>
          <p:cNvPr id="16" name="Picture 16"/>
          <p:cNvPicPr>
            <a:picLocks noChangeAspect="1"/>
          </p:cNvPicPr>
          <p:nvPr/>
        </p:nvPicPr>
        <p:blipFill>
          <a:blip r:embed="rId4"/>
          <a:stretch>
            <a:fillRect/>
          </a:stretch>
        </p:blipFill>
        <p:spPr>
          <a:xfrm>
            <a:off x="13196516" y="3907575"/>
            <a:ext cx="3849673" cy="3849673"/>
          </a:xfrm>
          <a:prstGeom prst="rect">
            <a:avLst/>
          </a:prstGeom>
        </p:spPr>
      </p:pic>
      <p:sp>
        <p:nvSpPr>
          <p:cNvPr id="17" name="TextBox 17"/>
          <p:cNvSpPr txBox="1"/>
          <p:nvPr/>
        </p:nvSpPr>
        <p:spPr>
          <a:xfrm>
            <a:off x="2171684" y="1144880"/>
            <a:ext cx="13944632" cy="1282066"/>
          </a:xfrm>
          <a:prstGeom prst="rect">
            <a:avLst/>
          </a:prstGeom>
        </p:spPr>
        <p:txBody>
          <a:bodyPr lIns="0" tIns="0" rIns="0" bIns="0" rtlCol="0" anchor="t">
            <a:spAutoFit/>
          </a:bodyPr>
          <a:lstStyle/>
          <a:p>
            <a:pPr marL="0" lvl="0" indent="0" algn="ctr">
              <a:lnSpc>
                <a:spcPts val="9360"/>
              </a:lnSpc>
              <a:spcBef>
                <a:spcPct val="0"/>
              </a:spcBef>
            </a:pPr>
            <a:r>
              <a:rPr lang="en-US" sz="10400" u="none" strike="noStrike" spc="-436">
                <a:solidFill>
                  <a:srgbClr val="F7E3E5"/>
                </a:solidFill>
                <a:latin typeface="Gladiola"/>
                <a:ea typeface="Gladiola"/>
                <a:cs typeface="Gladiola"/>
                <a:sym typeface="Gladiola"/>
              </a:rPr>
              <a:t>Market Research</a:t>
            </a: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TextBox 2"/>
          <p:cNvSpPr txBox="1"/>
          <p:nvPr/>
        </p:nvSpPr>
        <p:spPr>
          <a:xfrm>
            <a:off x="1028700" y="3531407"/>
            <a:ext cx="16230600" cy="3500412"/>
          </a:xfrm>
          <a:prstGeom prst="rect">
            <a:avLst/>
          </a:prstGeom>
        </p:spPr>
        <p:txBody>
          <a:bodyPr lIns="0" tIns="0" rIns="0" bIns="0" rtlCol="0" anchor="t">
            <a:spAutoFit/>
          </a:bodyPr>
          <a:lstStyle/>
          <a:p>
            <a:pPr algn="ctr">
              <a:lnSpc>
                <a:spcPts val="25504"/>
              </a:lnSpc>
            </a:pPr>
            <a:r>
              <a:rPr lang="en-US" sz="28337">
                <a:solidFill>
                  <a:srgbClr val="F7E3E5"/>
                </a:solidFill>
                <a:latin typeface="Gladiola"/>
                <a:ea typeface="Gladiola"/>
                <a:cs typeface="Gladiola"/>
                <a:sym typeface="Gladiola"/>
              </a:rPr>
              <a:t>8,000,000</a:t>
            </a:r>
          </a:p>
        </p:txBody>
      </p:sp>
      <p:sp>
        <p:nvSpPr>
          <p:cNvPr id="3" name="Freeform 3"/>
          <p:cNvSpPr/>
          <p:nvPr/>
        </p:nvSpPr>
        <p:spPr>
          <a:xfrm>
            <a:off x="-339649" y="-270755"/>
            <a:ext cx="12035978" cy="8229600"/>
          </a:xfrm>
          <a:custGeom>
            <a:avLst/>
            <a:gdLst/>
            <a:ahLst/>
            <a:cxnLst/>
            <a:rect l="l" t="t" r="r" b="b"/>
            <a:pathLst>
              <a:path w="12035978" h="8229600">
                <a:moveTo>
                  <a:pt x="0" y="0"/>
                </a:moveTo>
                <a:lnTo>
                  <a:pt x="12035978" y="0"/>
                </a:lnTo>
                <a:lnTo>
                  <a:pt x="12035978" y="8229600"/>
                </a:lnTo>
                <a:lnTo>
                  <a:pt x="0" y="8229600"/>
                </a:lnTo>
                <a:lnTo>
                  <a:pt x="0" y="0"/>
                </a:lnTo>
                <a:close/>
              </a:path>
            </a:pathLst>
          </a:custGeom>
          <a:blipFill>
            <a:blip r:embed="rId2"/>
            <a:stretch>
              <a:fillRect/>
            </a:stretch>
          </a:blipFill>
        </p:spPr>
        <p:txBody>
          <a:bodyPr/>
          <a:lstStyle/>
          <a:p>
            <a:endParaRPr lang="en-US"/>
          </a:p>
        </p:txBody>
      </p:sp>
      <p:sp>
        <p:nvSpPr>
          <p:cNvPr id="4" name="Freeform 4"/>
          <p:cNvSpPr/>
          <p:nvPr/>
        </p:nvSpPr>
        <p:spPr>
          <a:xfrm rot="-10800000">
            <a:off x="12561385" y="4876800"/>
            <a:ext cx="6626562" cy="6438900"/>
          </a:xfrm>
          <a:custGeom>
            <a:avLst/>
            <a:gdLst/>
            <a:ahLst/>
            <a:cxnLst/>
            <a:rect l="l" t="t" r="r" b="b"/>
            <a:pathLst>
              <a:path w="6626562" h="6438900">
                <a:moveTo>
                  <a:pt x="0" y="0"/>
                </a:moveTo>
                <a:lnTo>
                  <a:pt x="6626562" y="0"/>
                </a:lnTo>
                <a:lnTo>
                  <a:pt x="6626562" y="6438900"/>
                </a:lnTo>
                <a:lnTo>
                  <a:pt x="0" y="6438900"/>
                </a:lnTo>
                <a:lnTo>
                  <a:pt x="0" y="0"/>
                </a:lnTo>
                <a:close/>
              </a:path>
            </a:pathLst>
          </a:custGeom>
          <a:blipFill>
            <a:blip r:embed="rId3"/>
            <a:stretch>
              <a:fillRect r="-177073" b="-113861"/>
            </a:stretch>
          </a:blipFill>
        </p:spPr>
        <p:txBody>
          <a:bodyPr/>
          <a:lstStyle/>
          <a:p>
            <a:endParaRPr lang="en-US"/>
          </a:p>
        </p:txBody>
      </p:sp>
      <p:sp>
        <p:nvSpPr>
          <p:cNvPr id="5" name="TextBox 5"/>
          <p:cNvSpPr txBox="1"/>
          <p:nvPr/>
        </p:nvSpPr>
        <p:spPr>
          <a:xfrm>
            <a:off x="3170418" y="6984193"/>
            <a:ext cx="11947163" cy="361950"/>
          </a:xfrm>
          <a:prstGeom prst="rect">
            <a:avLst/>
          </a:prstGeom>
        </p:spPr>
        <p:txBody>
          <a:bodyPr lIns="0" tIns="0" rIns="0" bIns="0" rtlCol="0" anchor="t">
            <a:spAutoFit/>
          </a:bodyPr>
          <a:lstStyle/>
          <a:p>
            <a:pPr algn="ctr">
              <a:lnSpc>
                <a:spcPts val="2520"/>
              </a:lnSpc>
            </a:pPr>
            <a:r>
              <a:rPr lang="en-US" sz="2100">
                <a:solidFill>
                  <a:srgbClr val="F7E3E5"/>
                </a:solidFill>
                <a:latin typeface="ITC Avant Garde Gothic"/>
                <a:ea typeface="ITC Avant Garde Gothic"/>
                <a:cs typeface="ITC Avant Garde Gothic"/>
                <a:sym typeface="ITC Avant Garde Gothic"/>
              </a:rPr>
              <a:t>Elaborate on the featured statistic.</a:t>
            </a: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3" name="Freeform 3"/>
          <p:cNvSpPr/>
          <p:nvPr/>
        </p:nvSpPr>
        <p:spPr>
          <a:xfrm>
            <a:off x="11879619" y="1549990"/>
            <a:ext cx="7259430" cy="10895955"/>
          </a:xfrm>
          <a:custGeom>
            <a:avLst/>
            <a:gdLst/>
            <a:ahLst/>
            <a:cxnLst/>
            <a:rect l="l" t="t" r="r" b="b"/>
            <a:pathLst>
              <a:path w="7259430" h="10895955">
                <a:moveTo>
                  <a:pt x="0" y="0"/>
                </a:moveTo>
                <a:lnTo>
                  <a:pt x="7259430" y="0"/>
                </a:lnTo>
                <a:lnTo>
                  <a:pt x="7259430" y="10895955"/>
                </a:lnTo>
                <a:lnTo>
                  <a:pt x="0" y="10895955"/>
                </a:lnTo>
                <a:lnTo>
                  <a:pt x="0" y="0"/>
                </a:lnTo>
                <a:close/>
              </a:path>
            </a:pathLst>
          </a:custGeom>
          <a:blipFill>
            <a:blip r:embed="rId2"/>
            <a:stretch>
              <a:fillRect/>
            </a:stretch>
          </a:blipFill>
        </p:spPr>
        <p:txBody>
          <a:bodyPr/>
          <a:lstStyle/>
          <a:p>
            <a:endParaRPr lang="en-US"/>
          </a:p>
        </p:txBody>
      </p:sp>
      <p:sp>
        <p:nvSpPr>
          <p:cNvPr id="4" name="Freeform 4"/>
          <p:cNvSpPr/>
          <p:nvPr/>
        </p:nvSpPr>
        <p:spPr>
          <a:xfrm>
            <a:off x="-3705553" y="-4761490"/>
            <a:ext cx="13198399" cy="19809979"/>
          </a:xfrm>
          <a:custGeom>
            <a:avLst/>
            <a:gdLst/>
            <a:ahLst/>
            <a:cxnLst/>
            <a:rect l="l" t="t" r="r" b="b"/>
            <a:pathLst>
              <a:path w="13198399" h="19809979">
                <a:moveTo>
                  <a:pt x="0" y="0"/>
                </a:moveTo>
                <a:lnTo>
                  <a:pt x="13198399" y="0"/>
                </a:lnTo>
                <a:lnTo>
                  <a:pt x="13198399" y="19809980"/>
                </a:lnTo>
                <a:lnTo>
                  <a:pt x="0" y="19809980"/>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5703818" y="5992177"/>
            <a:ext cx="6880363" cy="403860"/>
          </a:xfrm>
          <a:prstGeom prst="rect">
            <a:avLst/>
          </a:prstGeom>
        </p:spPr>
        <p:txBody>
          <a:bodyPr lIns="0" tIns="0" rIns="0" bIns="0" rtlCol="0" anchor="t">
            <a:spAutoFit/>
          </a:bodyPr>
          <a:lstStyle/>
          <a:p>
            <a:pPr marL="0" lvl="0" indent="0" algn="ctr">
              <a:lnSpc>
                <a:spcPts val="2940"/>
              </a:lnSpc>
              <a:spcBef>
                <a:spcPct val="0"/>
              </a:spcBef>
            </a:pPr>
            <a:r>
              <a:rPr lang="en-US" sz="2100" u="none" strike="noStrike">
                <a:solidFill>
                  <a:srgbClr val="F7E3E5"/>
                </a:solidFill>
                <a:latin typeface="ITC Avant Garde Gothic"/>
                <a:ea typeface="ITC Avant Garde Gothic"/>
                <a:cs typeface="ITC Avant Garde Gothic"/>
                <a:sym typeface="ITC Avant Garde Gothic"/>
              </a:rPr>
              <a:t>Write a closing statement or call-to-action here.</a:t>
            </a: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AutoShape 2"/>
          <p:cNvSpPr/>
          <p:nvPr/>
        </p:nvSpPr>
        <p:spPr>
          <a:xfrm rot="-5400000">
            <a:off x="1792016" y="5146282"/>
            <a:ext cx="10257527" cy="0"/>
          </a:xfrm>
          <a:prstGeom prst="line">
            <a:avLst/>
          </a:prstGeom>
          <a:ln w="9525" cap="rnd">
            <a:solidFill>
              <a:srgbClr val="F7E3E5"/>
            </a:solidFill>
            <a:prstDash val="solid"/>
            <a:headEnd type="none" w="sm" len="sm"/>
            <a:tailEnd type="none" w="sm" len="sm"/>
          </a:ln>
        </p:spPr>
        <p:txBody>
          <a:bodyPr/>
          <a:lstStyle/>
          <a:p>
            <a:endParaRPr lang="en-US"/>
          </a:p>
        </p:txBody>
      </p:sp>
      <p:sp>
        <p:nvSpPr>
          <p:cNvPr id="3" name="TextBox 3"/>
          <p:cNvSpPr txBox="1"/>
          <p:nvPr/>
        </p:nvSpPr>
        <p:spPr>
          <a:xfrm>
            <a:off x="1028700" y="834330"/>
            <a:ext cx="5238620" cy="2463166"/>
          </a:xfrm>
          <a:prstGeom prst="rect">
            <a:avLst/>
          </a:prstGeom>
        </p:spPr>
        <p:txBody>
          <a:bodyPr lIns="0" tIns="0" rIns="0" bIns="0" rtlCol="0" anchor="t">
            <a:spAutoFit/>
          </a:bodyPr>
          <a:lstStyle/>
          <a:p>
            <a:pPr marL="0" lvl="0" indent="0" algn="l">
              <a:lnSpc>
                <a:spcPts val="9360"/>
              </a:lnSpc>
              <a:spcBef>
                <a:spcPct val="0"/>
              </a:spcBef>
            </a:pPr>
            <a:r>
              <a:rPr lang="en-US" sz="10400" u="none" strike="noStrike" spc="-436">
                <a:solidFill>
                  <a:srgbClr val="F7E3E5"/>
                </a:solidFill>
                <a:latin typeface="Gladiola"/>
                <a:ea typeface="Gladiola"/>
                <a:cs typeface="Gladiola"/>
                <a:sym typeface="Gladiola"/>
              </a:rPr>
              <a:t>Resource </a:t>
            </a:r>
          </a:p>
          <a:p>
            <a:pPr marL="0" lvl="0" indent="0" algn="l">
              <a:lnSpc>
                <a:spcPts val="9360"/>
              </a:lnSpc>
              <a:spcBef>
                <a:spcPct val="0"/>
              </a:spcBef>
            </a:pPr>
            <a:r>
              <a:rPr lang="en-US" sz="10400" u="none" strike="noStrike" spc="-436">
                <a:solidFill>
                  <a:srgbClr val="F7E3E5"/>
                </a:solidFill>
                <a:latin typeface="Gladiola"/>
                <a:ea typeface="Gladiola"/>
                <a:cs typeface="Gladiola"/>
                <a:sym typeface="Gladiola"/>
              </a:rPr>
              <a:t>Page</a:t>
            </a:r>
          </a:p>
        </p:txBody>
      </p:sp>
      <p:sp>
        <p:nvSpPr>
          <p:cNvPr id="4" name="TextBox 4"/>
          <p:cNvSpPr txBox="1"/>
          <p:nvPr/>
        </p:nvSpPr>
        <p:spPr>
          <a:xfrm>
            <a:off x="1028700" y="3536329"/>
            <a:ext cx="5238620" cy="5183505"/>
          </a:xfrm>
          <a:prstGeom prst="rect">
            <a:avLst/>
          </a:prstGeom>
        </p:spPr>
        <p:txBody>
          <a:bodyPr lIns="0" tIns="0" rIns="0" bIns="0" rtlCol="0" anchor="t">
            <a:spAutoFit/>
          </a:bodyPr>
          <a:lstStyle/>
          <a:p>
            <a:pPr algn="l">
              <a:lnSpc>
                <a:spcPts val="2730"/>
              </a:lnSpc>
            </a:pPr>
            <a:r>
              <a:rPr lang="en-US" sz="2100">
                <a:solidFill>
                  <a:srgbClr val="F7E3E5"/>
                </a:solidFill>
                <a:latin typeface="ITC Avant Garde Gothic"/>
                <a:ea typeface="ITC Avant Garde Gothic"/>
                <a:cs typeface="ITC Avant Garde Gothic"/>
                <a:sym typeface="ITC Avant Garde Gothic"/>
              </a:rPr>
              <a:t>Use these design resources in your Canva Presentation.</a:t>
            </a: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r>
              <a:rPr lang="en-US" sz="2100">
                <a:solidFill>
                  <a:srgbClr val="F7E3E5"/>
                </a:solidFill>
                <a:latin typeface="ITC Avant Garde Gothic"/>
                <a:ea typeface="ITC Avant Garde Gothic"/>
                <a:cs typeface="ITC Avant Garde Gothic"/>
                <a:sym typeface="ITC Avant Garde Gothic"/>
              </a:rPr>
              <a:t>You can find these fonts online too. Happy designing! </a:t>
            </a:r>
          </a:p>
          <a:p>
            <a:pPr algn="l">
              <a:lnSpc>
                <a:spcPts val="2730"/>
              </a:lnSpc>
            </a:pPr>
            <a:endParaRPr lang="en-US" sz="2100">
              <a:solidFill>
                <a:srgbClr val="F7E3E5"/>
              </a:solidFill>
              <a:latin typeface="ITC Avant Garde Gothic"/>
              <a:ea typeface="ITC Avant Garde Gothic"/>
              <a:cs typeface="ITC Avant Garde Gothic"/>
              <a:sym typeface="ITC Avant Garde Gothic"/>
            </a:endParaRPr>
          </a:p>
          <a:p>
            <a:pPr algn="l">
              <a:lnSpc>
                <a:spcPts val="2730"/>
              </a:lnSpc>
            </a:pPr>
            <a:r>
              <a:rPr lang="en-US" sz="2100">
                <a:solidFill>
                  <a:srgbClr val="F7E3E5"/>
                </a:solidFill>
                <a:latin typeface="ITC Avant Garde Gothic"/>
                <a:ea typeface="ITC Avant Garde Gothic"/>
                <a:cs typeface="ITC Avant Garde Gothic"/>
                <a:sym typeface="ITC Avant Garde Gothic"/>
              </a:rPr>
              <a:t>Don't forget to delete this page before presenting. </a:t>
            </a:r>
          </a:p>
        </p:txBody>
      </p:sp>
      <p:sp>
        <p:nvSpPr>
          <p:cNvPr id="5" name="TextBox 5"/>
          <p:cNvSpPr txBox="1"/>
          <p:nvPr/>
        </p:nvSpPr>
        <p:spPr>
          <a:xfrm>
            <a:off x="1028700" y="4425240"/>
            <a:ext cx="4676765" cy="725805"/>
          </a:xfrm>
          <a:prstGeom prst="rect">
            <a:avLst/>
          </a:prstGeom>
        </p:spPr>
        <p:txBody>
          <a:bodyPr lIns="0" tIns="0" rIns="0" bIns="0" rtlCol="0" anchor="t">
            <a:spAutoFit/>
          </a:bodyPr>
          <a:lstStyle/>
          <a:p>
            <a:pPr marL="0" lvl="0" indent="0" algn="l">
              <a:lnSpc>
                <a:spcPts val="2730"/>
              </a:lnSpc>
              <a:spcBef>
                <a:spcPct val="0"/>
              </a:spcBef>
            </a:pPr>
            <a:r>
              <a:rPr lang="en-US" sz="2100">
                <a:solidFill>
                  <a:srgbClr val="F7E3E5"/>
                </a:solidFill>
                <a:latin typeface="ITC Avant Garde Gothic"/>
                <a:ea typeface="ITC Avant Garde Gothic"/>
                <a:cs typeface="ITC Avant Garde Gothic"/>
                <a:sym typeface="ITC Avant Garde Gothic"/>
              </a:rPr>
              <a:t>This presentation template uses the following free fonts:</a:t>
            </a:r>
          </a:p>
        </p:txBody>
      </p:sp>
      <p:sp>
        <p:nvSpPr>
          <p:cNvPr id="6" name="TextBox 6"/>
          <p:cNvSpPr txBox="1"/>
          <p:nvPr/>
        </p:nvSpPr>
        <p:spPr>
          <a:xfrm>
            <a:off x="1028700" y="5344012"/>
            <a:ext cx="5238620" cy="1146810"/>
          </a:xfrm>
          <a:prstGeom prst="rect">
            <a:avLst/>
          </a:prstGeom>
        </p:spPr>
        <p:txBody>
          <a:bodyPr lIns="0" tIns="0" rIns="0" bIns="0" rtlCol="0" anchor="t">
            <a:spAutoFit/>
          </a:bodyPr>
          <a:lstStyle/>
          <a:p>
            <a:pPr marL="453390" lvl="1" indent="-226695" algn="l">
              <a:lnSpc>
                <a:spcPts val="2940"/>
              </a:lnSpc>
              <a:buAutoNum type="arabicPeriod"/>
            </a:pPr>
            <a:r>
              <a:rPr lang="en-US" sz="2100">
                <a:solidFill>
                  <a:srgbClr val="F7E3E5"/>
                </a:solidFill>
                <a:latin typeface="ITC Avant Garde Gothic"/>
                <a:ea typeface="ITC Avant Garde Gothic"/>
                <a:cs typeface="ITC Avant Garde Gothic"/>
                <a:sym typeface="ITC Avant Garde Gothic"/>
              </a:rPr>
              <a:t>Titles: Gladiola</a:t>
            </a:r>
          </a:p>
          <a:p>
            <a:pPr marL="453390" lvl="1" indent="-226695" algn="l">
              <a:lnSpc>
                <a:spcPts val="2940"/>
              </a:lnSpc>
              <a:buAutoNum type="arabicPeriod"/>
            </a:pPr>
            <a:r>
              <a:rPr lang="en-US" sz="2100">
                <a:solidFill>
                  <a:srgbClr val="F7E3E5"/>
                </a:solidFill>
                <a:latin typeface="ITC Avant Garde Gothic"/>
                <a:ea typeface="ITC Avant Garde Gothic"/>
                <a:cs typeface="ITC Avant Garde Gothic"/>
                <a:sym typeface="ITC Avant Garde Gothic"/>
              </a:rPr>
              <a:t>Headers: ITC Avant Garde Gothic</a:t>
            </a:r>
          </a:p>
          <a:p>
            <a:pPr marL="453390" lvl="1" indent="-226695" algn="l">
              <a:lnSpc>
                <a:spcPts val="2940"/>
              </a:lnSpc>
              <a:buAutoNum type="arabicPeriod"/>
            </a:pPr>
            <a:r>
              <a:rPr lang="en-US" sz="2100">
                <a:solidFill>
                  <a:srgbClr val="F7E3E5"/>
                </a:solidFill>
                <a:latin typeface="ITC Avant Garde Gothic"/>
                <a:ea typeface="ITC Avant Garde Gothic"/>
                <a:cs typeface="ITC Avant Garde Gothic"/>
                <a:sym typeface="ITC Avant Garde Gothic"/>
              </a:rPr>
              <a:t>Body Copy:</a:t>
            </a:r>
            <a:r>
              <a:rPr lang="en-US" sz="2100" i="1">
                <a:solidFill>
                  <a:srgbClr val="F7E3E5"/>
                </a:solidFill>
                <a:latin typeface="ITC Avant Garde Gothic Italics"/>
                <a:ea typeface="ITC Avant Garde Gothic Italics"/>
                <a:cs typeface="ITC Avant Garde Gothic Italics"/>
                <a:sym typeface="ITC Avant Garde Gothic Italics"/>
              </a:rPr>
              <a:t> </a:t>
            </a:r>
            <a:r>
              <a:rPr lang="en-US" sz="2100">
                <a:solidFill>
                  <a:srgbClr val="F7E3E5"/>
                </a:solidFill>
                <a:latin typeface="ITC Avant Garde Gothic"/>
                <a:ea typeface="ITC Avant Garde Gothic"/>
                <a:cs typeface="ITC Avant Garde Gothic"/>
                <a:sym typeface="ITC Avant Garde Gothic"/>
              </a:rPr>
              <a:t>ITC Avant Garde Gothic</a:t>
            </a:r>
          </a:p>
        </p:txBody>
      </p:sp>
      <p:grpSp>
        <p:nvGrpSpPr>
          <p:cNvPr id="7" name="Group 7"/>
          <p:cNvGrpSpPr/>
          <p:nvPr/>
        </p:nvGrpSpPr>
        <p:grpSpPr>
          <a:xfrm>
            <a:off x="6416998" y="-608257"/>
            <a:ext cx="5454004" cy="5429737"/>
            <a:chOff x="0" y="0"/>
            <a:chExt cx="7272005" cy="7239650"/>
          </a:xfrm>
        </p:grpSpPr>
        <p:sp>
          <p:nvSpPr>
            <p:cNvPr id="8" name="Freeform 8"/>
            <p:cNvSpPr/>
            <p:nvPr/>
          </p:nvSpPr>
          <p:spPr>
            <a:xfrm>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2"/>
              <a:stretch>
                <a:fillRect/>
              </a:stretch>
            </a:blipFill>
            <a:ln cap="sq">
              <a:noFill/>
              <a:prstDash val="solid"/>
              <a:miter/>
            </a:ln>
          </p:spPr>
          <p:txBody>
            <a:bodyPr/>
            <a:lstStyle/>
            <a:p>
              <a:endParaRPr lang="en-US"/>
            </a:p>
          </p:txBody>
        </p:sp>
        <p:sp>
          <p:nvSpPr>
            <p:cNvPr id="9" name="Freeform 9"/>
            <p:cNvSpPr/>
            <p:nvPr/>
          </p:nvSpPr>
          <p:spPr>
            <a:xfrm rot="-1229984">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2"/>
              <a:stretch>
                <a:fillRect/>
              </a:stretch>
            </a:blipFill>
            <a:ln cap="sq">
              <a:noFill/>
              <a:prstDash val="solid"/>
              <a:miter/>
            </a:ln>
          </p:spPr>
          <p:txBody>
            <a:bodyPr/>
            <a:lstStyle/>
            <a:p>
              <a:endParaRPr lang="en-US"/>
            </a:p>
          </p:txBody>
        </p:sp>
        <p:sp>
          <p:nvSpPr>
            <p:cNvPr id="10" name="Freeform 10"/>
            <p:cNvSpPr/>
            <p:nvPr/>
          </p:nvSpPr>
          <p:spPr>
            <a:xfrm rot="-556451">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2"/>
              <a:stretch>
                <a:fillRect/>
              </a:stretch>
            </a:blipFill>
            <a:ln cap="sq">
              <a:noFill/>
              <a:prstDash val="solid"/>
              <a:miter/>
            </a:ln>
          </p:spPr>
          <p:txBody>
            <a:bodyPr/>
            <a:lstStyle/>
            <a:p>
              <a:endParaRPr lang="en-US"/>
            </a:p>
          </p:txBody>
        </p:sp>
        <p:sp>
          <p:nvSpPr>
            <p:cNvPr id="11" name="Freeform 11"/>
            <p:cNvSpPr/>
            <p:nvPr/>
          </p:nvSpPr>
          <p:spPr>
            <a:xfrm rot="-1786435">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2"/>
              <a:stretch>
                <a:fillRect/>
              </a:stretch>
            </a:blipFill>
            <a:ln cap="sq">
              <a:noFill/>
              <a:prstDash val="solid"/>
              <a:miter/>
            </a:ln>
          </p:spPr>
          <p:txBody>
            <a:bodyPr/>
            <a:lstStyle/>
            <a:p>
              <a:endParaRPr lang="en-US"/>
            </a:p>
          </p:txBody>
        </p:sp>
      </p:grpSp>
      <p:grpSp>
        <p:nvGrpSpPr>
          <p:cNvPr id="12" name="Group 12"/>
          <p:cNvGrpSpPr/>
          <p:nvPr/>
        </p:nvGrpSpPr>
        <p:grpSpPr>
          <a:xfrm>
            <a:off x="13200064" y="5422192"/>
            <a:ext cx="5461582" cy="5437282"/>
            <a:chOff x="0" y="0"/>
            <a:chExt cx="7282110" cy="7249709"/>
          </a:xfrm>
        </p:grpSpPr>
        <p:sp>
          <p:nvSpPr>
            <p:cNvPr id="13" name="Freeform 13"/>
            <p:cNvSpPr/>
            <p:nvPr/>
          </p:nvSpPr>
          <p:spPr>
            <a:xfrm>
              <a:off x="956903" y="984321"/>
              <a:ext cx="5368303" cy="5281068"/>
            </a:xfrm>
            <a:custGeom>
              <a:avLst/>
              <a:gdLst/>
              <a:ahLst/>
              <a:cxnLst/>
              <a:rect l="l" t="t" r="r" b="b"/>
              <a:pathLst>
                <a:path w="5368303" h="5281068">
                  <a:moveTo>
                    <a:pt x="0" y="0"/>
                  </a:moveTo>
                  <a:lnTo>
                    <a:pt x="5368303" y="0"/>
                  </a:lnTo>
                  <a:lnTo>
                    <a:pt x="5368303" y="5281068"/>
                  </a:lnTo>
                  <a:lnTo>
                    <a:pt x="0" y="5281068"/>
                  </a:lnTo>
                  <a:lnTo>
                    <a:pt x="0" y="0"/>
                  </a:lnTo>
                  <a:close/>
                </a:path>
              </a:pathLst>
            </a:custGeom>
            <a:blipFill>
              <a:blip r:embed="rId3"/>
              <a:stretch>
                <a:fillRect/>
              </a:stretch>
            </a:blipFill>
            <a:ln cap="sq">
              <a:noFill/>
              <a:prstDash val="solid"/>
              <a:miter/>
            </a:ln>
          </p:spPr>
          <p:txBody>
            <a:bodyPr/>
            <a:lstStyle/>
            <a:p>
              <a:endParaRPr lang="en-US"/>
            </a:p>
          </p:txBody>
        </p:sp>
        <p:sp>
          <p:nvSpPr>
            <p:cNvPr id="14" name="Freeform 14"/>
            <p:cNvSpPr/>
            <p:nvPr/>
          </p:nvSpPr>
          <p:spPr>
            <a:xfrm rot="-1229984">
              <a:off x="956903" y="984321"/>
              <a:ext cx="5368303" cy="5281068"/>
            </a:xfrm>
            <a:custGeom>
              <a:avLst/>
              <a:gdLst/>
              <a:ahLst/>
              <a:cxnLst/>
              <a:rect l="l" t="t" r="r" b="b"/>
              <a:pathLst>
                <a:path w="5368303" h="5281068">
                  <a:moveTo>
                    <a:pt x="0" y="0"/>
                  </a:moveTo>
                  <a:lnTo>
                    <a:pt x="5368303" y="0"/>
                  </a:lnTo>
                  <a:lnTo>
                    <a:pt x="5368303" y="5281068"/>
                  </a:lnTo>
                  <a:lnTo>
                    <a:pt x="0" y="5281068"/>
                  </a:lnTo>
                  <a:lnTo>
                    <a:pt x="0" y="0"/>
                  </a:lnTo>
                  <a:close/>
                </a:path>
              </a:pathLst>
            </a:custGeom>
            <a:blipFill>
              <a:blip r:embed="rId3"/>
              <a:stretch>
                <a:fillRect/>
              </a:stretch>
            </a:blipFill>
            <a:ln cap="sq">
              <a:noFill/>
              <a:prstDash val="solid"/>
              <a:miter/>
            </a:ln>
          </p:spPr>
          <p:txBody>
            <a:bodyPr/>
            <a:lstStyle/>
            <a:p>
              <a:endParaRPr lang="en-US"/>
            </a:p>
          </p:txBody>
        </p:sp>
        <p:sp>
          <p:nvSpPr>
            <p:cNvPr id="15" name="Freeform 15"/>
            <p:cNvSpPr/>
            <p:nvPr/>
          </p:nvSpPr>
          <p:spPr>
            <a:xfrm rot="-556451">
              <a:off x="956903" y="984321"/>
              <a:ext cx="5368303" cy="5281068"/>
            </a:xfrm>
            <a:custGeom>
              <a:avLst/>
              <a:gdLst/>
              <a:ahLst/>
              <a:cxnLst/>
              <a:rect l="l" t="t" r="r" b="b"/>
              <a:pathLst>
                <a:path w="5368303" h="5281068">
                  <a:moveTo>
                    <a:pt x="0" y="0"/>
                  </a:moveTo>
                  <a:lnTo>
                    <a:pt x="5368303" y="0"/>
                  </a:lnTo>
                  <a:lnTo>
                    <a:pt x="5368303" y="5281068"/>
                  </a:lnTo>
                  <a:lnTo>
                    <a:pt x="0" y="5281068"/>
                  </a:lnTo>
                  <a:lnTo>
                    <a:pt x="0" y="0"/>
                  </a:lnTo>
                  <a:close/>
                </a:path>
              </a:pathLst>
            </a:custGeom>
            <a:blipFill>
              <a:blip r:embed="rId3"/>
              <a:stretch>
                <a:fillRect/>
              </a:stretch>
            </a:blipFill>
            <a:ln cap="sq">
              <a:noFill/>
              <a:prstDash val="solid"/>
              <a:miter/>
            </a:ln>
          </p:spPr>
          <p:txBody>
            <a:bodyPr/>
            <a:lstStyle/>
            <a:p>
              <a:endParaRPr lang="en-US"/>
            </a:p>
          </p:txBody>
        </p:sp>
        <p:sp>
          <p:nvSpPr>
            <p:cNvPr id="16" name="Freeform 16"/>
            <p:cNvSpPr/>
            <p:nvPr/>
          </p:nvSpPr>
          <p:spPr>
            <a:xfrm rot="-1786435">
              <a:off x="956903" y="984321"/>
              <a:ext cx="5368303" cy="5281068"/>
            </a:xfrm>
            <a:custGeom>
              <a:avLst/>
              <a:gdLst/>
              <a:ahLst/>
              <a:cxnLst/>
              <a:rect l="l" t="t" r="r" b="b"/>
              <a:pathLst>
                <a:path w="5368303" h="5281068">
                  <a:moveTo>
                    <a:pt x="0" y="0"/>
                  </a:moveTo>
                  <a:lnTo>
                    <a:pt x="5368303" y="0"/>
                  </a:lnTo>
                  <a:lnTo>
                    <a:pt x="5368303" y="5281068"/>
                  </a:lnTo>
                  <a:lnTo>
                    <a:pt x="0" y="5281068"/>
                  </a:lnTo>
                  <a:lnTo>
                    <a:pt x="0" y="0"/>
                  </a:lnTo>
                  <a:close/>
                </a:path>
              </a:pathLst>
            </a:custGeom>
            <a:blipFill>
              <a:blip r:embed="rId3"/>
              <a:stretch>
                <a:fillRect/>
              </a:stretch>
            </a:blipFill>
            <a:ln cap="sq">
              <a:noFill/>
              <a:prstDash val="solid"/>
              <a:miter/>
            </a:ln>
          </p:spPr>
          <p:txBody>
            <a:bodyPr/>
            <a:lstStyle/>
            <a:p>
              <a:endParaRPr lang="en-US"/>
            </a:p>
          </p:txBody>
        </p:sp>
      </p:grpSp>
      <p:grpSp>
        <p:nvGrpSpPr>
          <p:cNvPr id="17" name="Group 17"/>
          <p:cNvGrpSpPr/>
          <p:nvPr/>
        </p:nvGrpSpPr>
        <p:grpSpPr>
          <a:xfrm>
            <a:off x="6416998" y="5429737"/>
            <a:ext cx="5454004" cy="5429737"/>
            <a:chOff x="0" y="0"/>
            <a:chExt cx="7272005" cy="7239650"/>
          </a:xfrm>
        </p:grpSpPr>
        <p:sp>
          <p:nvSpPr>
            <p:cNvPr id="18" name="Freeform 18"/>
            <p:cNvSpPr/>
            <p:nvPr/>
          </p:nvSpPr>
          <p:spPr>
            <a:xfrm>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4"/>
              <a:stretch>
                <a:fillRect/>
              </a:stretch>
            </a:blipFill>
            <a:ln cap="sq">
              <a:noFill/>
              <a:prstDash val="solid"/>
              <a:miter/>
            </a:ln>
          </p:spPr>
          <p:txBody>
            <a:bodyPr/>
            <a:lstStyle/>
            <a:p>
              <a:endParaRPr lang="en-US"/>
            </a:p>
          </p:txBody>
        </p:sp>
        <p:sp>
          <p:nvSpPr>
            <p:cNvPr id="19" name="Freeform 19"/>
            <p:cNvSpPr/>
            <p:nvPr/>
          </p:nvSpPr>
          <p:spPr>
            <a:xfrm rot="-1229984">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4"/>
              <a:stretch>
                <a:fillRect/>
              </a:stretch>
            </a:blipFill>
            <a:ln cap="sq">
              <a:noFill/>
              <a:prstDash val="solid"/>
              <a:miter/>
            </a:ln>
          </p:spPr>
          <p:txBody>
            <a:bodyPr/>
            <a:lstStyle/>
            <a:p>
              <a:endParaRPr lang="en-US"/>
            </a:p>
          </p:txBody>
        </p:sp>
        <p:sp>
          <p:nvSpPr>
            <p:cNvPr id="20" name="Freeform 20"/>
            <p:cNvSpPr/>
            <p:nvPr/>
          </p:nvSpPr>
          <p:spPr>
            <a:xfrm rot="-556451">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4"/>
              <a:stretch>
                <a:fillRect/>
              </a:stretch>
            </a:blipFill>
            <a:ln cap="sq">
              <a:noFill/>
              <a:prstDash val="solid"/>
              <a:miter/>
            </a:ln>
          </p:spPr>
          <p:txBody>
            <a:bodyPr/>
            <a:lstStyle/>
            <a:p>
              <a:endParaRPr lang="en-US"/>
            </a:p>
          </p:txBody>
        </p:sp>
        <p:sp>
          <p:nvSpPr>
            <p:cNvPr id="21" name="Freeform 21"/>
            <p:cNvSpPr/>
            <p:nvPr/>
          </p:nvSpPr>
          <p:spPr>
            <a:xfrm rot="-1786435">
              <a:off x="955575" y="982955"/>
              <a:ext cx="5360854" cy="5273740"/>
            </a:xfrm>
            <a:custGeom>
              <a:avLst/>
              <a:gdLst/>
              <a:ahLst/>
              <a:cxnLst/>
              <a:rect l="l" t="t" r="r" b="b"/>
              <a:pathLst>
                <a:path w="5360854" h="5273740">
                  <a:moveTo>
                    <a:pt x="0" y="0"/>
                  </a:moveTo>
                  <a:lnTo>
                    <a:pt x="5360854" y="0"/>
                  </a:lnTo>
                  <a:lnTo>
                    <a:pt x="5360854" y="5273740"/>
                  </a:lnTo>
                  <a:lnTo>
                    <a:pt x="0" y="5273740"/>
                  </a:lnTo>
                  <a:lnTo>
                    <a:pt x="0" y="0"/>
                  </a:lnTo>
                  <a:close/>
                </a:path>
              </a:pathLst>
            </a:custGeom>
            <a:blipFill>
              <a:blip r:embed="rId4"/>
              <a:stretch>
                <a:fillRect/>
              </a:stretch>
            </a:blipFill>
            <a:ln cap="sq">
              <a:noFill/>
              <a:prstDash val="solid"/>
              <a:miter/>
            </a:ln>
          </p:spPr>
          <p:txBody>
            <a:bodyPr/>
            <a:lstStyle/>
            <a:p>
              <a:endParaRPr lang="en-US"/>
            </a:p>
          </p:txBody>
        </p:sp>
      </p:grpSp>
      <p:grpSp>
        <p:nvGrpSpPr>
          <p:cNvPr id="22" name="Group 22"/>
          <p:cNvGrpSpPr/>
          <p:nvPr/>
        </p:nvGrpSpPr>
        <p:grpSpPr>
          <a:xfrm>
            <a:off x="13080677" y="-329565"/>
            <a:ext cx="5174066" cy="5151045"/>
            <a:chOff x="0" y="0"/>
            <a:chExt cx="6898754" cy="6868060"/>
          </a:xfrm>
        </p:grpSpPr>
        <p:sp>
          <p:nvSpPr>
            <p:cNvPr id="23" name="Freeform 23"/>
            <p:cNvSpPr/>
            <p:nvPr/>
          </p:nvSpPr>
          <p:spPr>
            <a:xfrm>
              <a:off x="906528" y="932503"/>
              <a:ext cx="5085697" cy="5003055"/>
            </a:xfrm>
            <a:custGeom>
              <a:avLst/>
              <a:gdLst/>
              <a:ahLst/>
              <a:cxnLst/>
              <a:rect l="l" t="t" r="r" b="b"/>
              <a:pathLst>
                <a:path w="5085697" h="5003055">
                  <a:moveTo>
                    <a:pt x="0" y="0"/>
                  </a:moveTo>
                  <a:lnTo>
                    <a:pt x="5085698" y="0"/>
                  </a:lnTo>
                  <a:lnTo>
                    <a:pt x="5085698" y="5003054"/>
                  </a:lnTo>
                  <a:lnTo>
                    <a:pt x="0" y="5003054"/>
                  </a:lnTo>
                  <a:lnTo>
                    <a:pt x="0" y="0"/>
                  </a:lnTo>
                  <a:close/>
                </a:path>
              </a:pathLst>
            </a:custGeom>
            <a:blipFill>
              <a:blip r:embed="rId5"/>
              <a:stretch>
                <a:fillRect/>
              </a:stretch>
            </a:blipFill>
            <a:ln cap="sq">
              <a:noFill/>
              <a:prstDash val="solid"/>
              <a:miter/>
            </a:ln>
          </p:spPr>
          <p:txBody>
            <a:bodyPr/>
            <a:lstStyle/>
            <a:p>
              <a:endParaRPr lang="en-US"/>
            </a:p>
          </p:txBody>
        </p:sp>
        <p:sp>
          <p:nvSpPr>
            <p:cNvPr id="24" name="Freeform 24"/>
            <p:cNvSpPr/>
            <p:nvPr/>
          </p:nvSpPr>
          <p:spPr>
            <a:xfrm rot="-1229984">
              <a:off x="906528" y="932503"/>
              <a:ext cx="5085697" cy="5003055"/>
            </a:xfrm>
            <a:custGeom>
              <a:avLst/>
              <a:gdLst/>
              <a:ahLst/>
              <a:cxnLst/>
              <a:rect l="l" t="t" r="r" b="b"/>
              <a:pathLst>
                <a:path w="5085697" h="5003055">
                  <a:moveTo>
                    <a:pt x="0" y="0"/>
                  </a:moveTo>
                  <a:lnTo>
                    <a:pt x="5085698" y="0"/>
                  </a:lnTo>
                  <a:lnTo>
                    <a:pt x="5085698" y="5003054"/>
                  </a:lnTo>
                  <a:lnTo>
                    <a:pt x="0" y="5003054"/>
                  </a:lnTo>
                  <a:lnTo>
                    <a:pt x="0" y="0"/>
                  </a:lnTo>
                  <a:close/>
                </a:path>
              </a:pathLst>
            </a:custGeom>
            <a:blipFill>
              <a:blip r:embed="rId5"/>
              <a:stretch>
                <a:fillRect/>
              </a:stretch>
            </a:blipFill>
            <a:ln cap="sq">
              <a:noFill/>
              <a:prstDash val="solid"/>
              <a:miter/>
            </a:ln>
          </p:spPr>
          <p:txBody>
            <a:bodyPr/>
            <a:lstStyle/>
            <a:p>
              <a:endParaRPr lang="en-US"/>
            </a:p>
          </p:txBody>
        </p:sp>
        <p:sp>
          <p:nvSpPr>
            <p:cNvPr id="25" name="Freeform 25"/>
            <p:cNvSpPr/>
            <p:nvPr/>
          </p:nvSpPr>
          <p:spPr>
            <a:xfrm rot="-556451">
              <a:off x="906528" y="932503"/>
              <a:ext cx="5085697" cy="5003055"/>
            </a:xfrm>
            <a:custGeom>
              <a:avLst/>
              <a:gdLst/>
              <a:ahLst/>
              <a:cxnLst/>
              <a:rect l="l" t="t" r="r" b="b"/>
              <a:pathLst>
                <a:path w="5085697" h="5003055">
                  <a:moveTo>
                    <a:pt x="0" y="0"/>
                  </a:moveTo>
                  <a:lnTo>
                    <a:pt x="5085698" y="0"/>
                  </a:lnTo>
                  <a:lnTo>
                    <a:pt x="5085698" y="5003054"/>
                  </a:lnTo>
                  <a:lnTo>
                    <a:pt x="0" y="5003054"/>
                  </a:lnTo>
                  <a:lnTo>
                    <a:pt x="0" y="0"/>
                  </a:lnTo>
                  <a:close/>
                </a:path>
              </a:pathLst>
            </a:custGeom>
            <a:blipFill>
              <a:blip r:embed="rId5"/>
              <a:stretch>
                <a:fillRect/>
              </a:stretch>
            </a:blipFill>
            <a:ln cap="sq">
              <a:noFill/>
              <a:prstDash val="solid"/>
              <a:miter/>
            </a:ln>
          </p:spPr>
          <p:txBody>
            <a:bodyPr/>
            <a:lstStyle/>
            <a:p>
              <a:endParaRPr lang="en-US"/>
            </a:p>
          </p:txBody>
        </p:sp>
        <p:sp>
          <p:nvSpPr>
            <p:cNvPr id="26" name="Freeform 26"/>
            <p:cNvSpPr/>
            <p:nvPr/>
          </p:nvSpPr>
          <p:spPr>
            <a:xfrm rot="-1786435">
              <a:off x="906528" y="932503"/>
              <a:ext cx="5085697" cy="5003055"/>
            </a:xfrm>
            <a:custGeom>
              <a:avLst/>
              <a:gdLst/>
              <a:ahLst/>
              <a:cxnLst/>
              <a:rect l="l" t="t" r="r" b="b"/>
              <a:pathLst>
                <a:path w="5085697" h="5003055">
                  <a:moveTo>
                    <a:pt x="0" y="0"/>
                  </a:moveTo>
                  <a:lnTo>
                    <a:pt x="5085698" y="0"/>
                  </a:lnTo>
                  <a:lnTo>
                    <a:pt x="5085698" y="5003054"/>
                  </a:lnTo>
                  <a:lnTo>
                    <a:pt x="0" y="5003054"/>
                  </a:lnTo>
                  <a:lnTo>
                    <a:pt x="0" y="0"/>
                  </a:lnTo>
                  <a:close/>
                </a:path>
              </a:pathLst>
            </a:custGeom>
            <a:blipFill>
              <a:blip r:embed="rId5"/>
              <a:stretch>
                <a:fillRect/>
              </a:stretch>
            </a:blipFill>
            <a:ln cap="sq">
              <a:noFill/>
              <a:prstDash val="solid"/>
              <a:miter/>
            </a:ln>
          </p:spPr>
          <p:txBody>
            <a:bodyPr/>
            <a:lstStyle/>
            <a:p>
              <a:endParaRPr lang="en-US"/>
            </a:p>
          </p:txBody>
        </p:sp>
      </p:grpSp>
      <p:sp>
        <p:nvSpPr>
          <p:cNvPr id="27" name="Freeform 27"/>
          <p:cNvSpPr/>
          <p:nvPr/>
        </p:nvSpPr>
        <p:spPr>
          <a:xfrm>
            <a:off x="10839049" y="3603004"/>
            <a:ext cx="3080991" cy="3080991"/>
          </a:xfrm>
          <a:custGeom>
            <a:avLst/>
            <a:gdLst/>
            <a:ahLst/>
            <a:cxnLst/>
            <a:rect l="l" t="t" r="r" b="b"/>
            <a:pathLst>
              <a:path w="3080991" h="3080991">
                <a:moveTo>
                  <a:pt x="0" y="0"/>
                </a:moveTo>
                <a:lnTo>
                  <a:pt x="3080992" y="0"/>
                </a:lnTo>
                <a:lnTo>
                  <a:pt x="3080992" y="3080992"/>
                </a:lnTo>
                <a:lnTo>
                  <a:pt x="0" y="308099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11DA7"/>
        </a:solidFill>
        <a:effectLst/>
      </p:bgPr>
    </p:bg>
    <p:spTree>
      <p:nvGrpSpPr>
        <p:cNvPr id="1" name=""/>
        <p:cNvGrpSpPr/>
        <p:nvPr/>
      </p:nvGrpSpPr>
      <p:grpSpPr>
        <a:xfrm>
          <a:off x="0" y="0"/>
          <a:ext cx="0" cy="0"/>
          <a:chOff x="0" y="0"/>
          <a:chExt cx="0" cy="0"/>
        </a:xfrm>
      </p:grpSpPr>
      <p:sp>
        <p:nvSpPr>
          <p:cNvPr id="2" name="TextBox 2"/>
          <p:cNvSpPr txBox="1"/>
          <p:nvPr/>
        </p:nvSpPr>
        <p:spPr>
          <a:xfrm>
            <a:off x="5280936" y="1964945"/>
            <a:ext cx="7726128" cy="1283405"/>
          </a:xfrm>
          <a:prstGeom prst="rect">
            <a:avLst/>
          </a:prstGeom>
        </p:spPr>
        <p:txBody>
          <a:bodyPr lIns="0" tIns="0" rIns="0" bIns="0" rtlCol="0" anchor="t">
            <a:spAutoFit/>
          </a:bodyPr>
          <a:lstStyle/>
          <a:p>
            <a:pPr marL="0" lvl="0" indent="0" algn="ctr">
              <a:lnSpc>
                <a:spcPts val="9360"/>
              </a:lnSpc>
              <a:spcBef>
                <a:spcPct val="0"/>
              </a:spcBef>
            </a:pPr>
            <a:r>
              <a:rPr lang="en-US" sz="10400" u="none" strike="noStrike" spc="-436">
                <a:solidFill>
                  <a:srgbClr val="F7E3E5"/>
                </a:solidFill>
                <a:latin typeface="Gladiola"/>
                <a:ea typeface="Gladiola"/>
                <a:cs typeface="Gladiola"/>
                <a:sym typeface="Gladiola"/>
              </a:rPr>
              <a:t>Credits</a:t>
            </a:r>
          </a:p>
        </p:txBody>
      </p:sp>
      <p:sp>
        <p:nvSpPr>
          <p:cNvPr id="3" name="TextBox 3"/>
          <p:cNvSpPr txBox="1"/>
          <p:nvPr/>
        </p:nvSpPr>
        <p:spPr>
          <a:xfrm>
            <a:off x="3143698" y="5818885"/>
            <a:ext cx="11810379" cy="382905"/>
          </a:xfrm>
          <a:prstGeom prst="rect">
            <a:avLst/>
          </a:prstGeom>
        </p:spPr>
        <p:txBody>
          <a:bodyPr lIns="0" tIns="0" rIns="0" bIns="0" rtlCol="0" anchor="t">
            <a:spAutoFit/>
          </a:bodyPr>
          <a:lstStyle/>
          <a:p>
            <a:pPr marL="0" lvl="0" indent="0" algn="ctr">
              <a:lnSpc>
                <a:spcPts val="2730"/>
              </a:lnSpc>
              <a:spcBef>
                <a:spcPct val="0"/>
              </a:spcBef>
            </a:pPr>
            <a:r>
              <a:rPr lang="en-US" sz="2100">
                <a:solidFill>
                  <a:srgbClr val="F7E3E5"/>
                </a:solidFill>
                <a:latin typeface="ITC Avant Garde Gothic"/>
                <a:ea typeface="ITC Avant Garde Gothic"/>
                <a:cs typeface="ITC Avant Garde Gothic"/>
                <a:sym typeface="ITC Avant Garde Gothic"/>
              </a:rPr>
              <a:t>This presentation template is free for everyone to use thanks to the following:</a:t>
            </a:r>
          </a:p>
        </p:txBody>
      </p:sp>
      <p:sp>
        <p:nvSpPr>
          <p:cNvPr id="4" name="TextBox 4"/>
          <p:cNvSpPr txBox="1"/>
          <p:nvPr/>
        </p:nvSpPr>
        <p:spPr>
          <a:xfrm>
            <a:off x="2818025" y="6820915"/>
            <a:ext cx="12651949" cy="775335"/>
          </a:xfrm>
          <a:prstGeom prst="rect">
            <a:avLst/>
          </a:prstGeom>
        </p:spPr>
        <p:txBody>
          <a:bodyPr lIns="0" tIns="0" rIns="0" bIns="0" rtlCol="0" anchor="t">
            <a:spAutoFit/>
          </a:bodyPr>
          <a:lstStyle/>
          <a:p>
            <a:pPr algn="ctr">
              <a:lnSpc>
                <a:spcPts val="2940"/>
              </a:lnSpc>
            </a:pPr>
            <a:r>
              <a:rPr lang="en-US" sz="2100">
                <a:solidFill>
                  <a:srgbClr val="F7E3E5"/>
                </a:solidFill>
                <a:latin typeface="ITC Avant Garde Gothic"/>
                <a:ea typeface="ITC Avant Garde Gothic"/>
                <a:cs typeface="ITC Avant Garde Gothic"/>
                <a:sym typeface="ITC Avant Garde Gothic"/>
              </a:rPr>
              <a:t>SlidesCarnival for the presentation template</a:t>
            </a:r>
          </a:p>
          <a:p>
            <a:pPr algn="ctr">
              <a:lnSpc>
                <a:spcPts val="2940"/>
              </a:lnSpc>
            </a:pPr>
            <a:r>
              <a:rPr lang="en-US" sz="2100">
                <a:solidFill>
                  <a:srgbClr val="F7E3E5"/>
                </a:solidFill>
                <a:latin typeface="ITC Avant Garde Gothic"/>
                <a:ea typeface="ITC Avant Garde Gothic"/>
                <a:cs typeface="ITC Avant Garde Gothic"/>
                <a:sym typeface="ITC Avant Garde Gothic"/>
              </a:rPr>
              <a:t>Pexels for the photos</a:t>
            </a:r>
          </a:p>
        </p:txBody>
      </p:sp>
      <p:sp>
        <p:nvSpPr>
          <p:cNvPr id="5" name="TextBox 5"/>
          <p:cNvSpPr txBox="1"/>
          <p:nvPr/>
        </p:nvSpPr>
        <p:spPr>
          <a:xfrm>
            <a:off x="2818025" y="8234425"/>
            <a:ext cx="12651949" cy="382905"/>
          </a:xfrm>
          <a:prstGeom prst="rect">
            <a:avLst/>
          </a:prstGeom>
        </p:spPr>
        <p:txBody>
          <a:bodyPr lIns="0" tIns="0" rIns="0" bIns="0" rtlCol="0" anchor="t">
            <a:spAutoFit/>
          </a:bodyPr>
          <a:lstStyle/>
          <a:p>
            <a:pPr marL="0" lvl="0" indent="0" algn="ctr">
              <a:lnSpc>
                <a:spcPts val="2730"/>
              </a:lnSpc>
              <a:spcBef>
                <a:spcPct val="0"/>
              </a:spcBef>
            </a:pPr>
            <a:r>
              <a:rPr lang="en-US" sz="2100">
                <a:solidFill>
                  <a:srgbClr val="F7E3E5"/>
                </a:solidFill>
                <a:latin typeface="ITC Avant Garde Gothic"/>
                <a:ea typeface="ITC Avant Garde Gothic"/>
                <a:cs typeface="ITC Avant Garde Gothic"/>
                <a:sym typeface="ITC Avant Garde Gothic"/>
              </a:rPr>
              <a:t>Happy designing! </a:t>
            </a:r>
          </a:p>
        </p:txBody>
      </p:sp>
      <p:sp>
        <p:nvSpPr>
          <p:cNvPr id="6" name="Freeform 6"/>
          <p:cNvSpPr/>
          <p:nvPr/>
        </p:nvSpPr>
        <p:spPr>
          <a:xfrm>
            <a:off x="6131256" y="3674338"/>
            <a:ext cx="6025487" cy="1506372"/>
          </a:xfrm>
          <a:custGeom>
            <a:avLst/>
            <a:gdLst/>
            <a:ahLst/>
            <a:cxnLst/>
            <a:rect l="l" t="t" r="r" b="b"/>
            <a:pathLst>
              <a:path w="6025487" h="1506372">
                <a:moveTo>
                  <a:pt x="0" y="0"/>
                </a:moveTo>
                <a:lnTo>
                  <a:pt x="6025488" y="0"/>
                </a:lnTo>
                <a:lnTo>
                  <a:pt x="6025488" y="1506372"/>
                </a:lnTo>
                <a:lnTo>
                  <a:pt x="0" y="15063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3968</TotalTime>
  <Words>746</Words>
  <Application>Microsoft Macintosh PowerPoint</Application>
  <PresentationFormat>Custom</PresentationFormat>
  <Paragraphs>111</Paragraphs>
  <Slides>30</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Calibri</vt:lpstr>
      <vt:lpstr>Aptos</vt:lpstr>
      <vt:lpstr>ITC Avant Garde Gothic Bold</vt:lpstr>
      <vt:lpstr>Gladiola</vt:lpstr>
      <vt:lpstr>Atkinson Hyperlegible Mono</vt:lpstr>
      <vt:lpstr>ITC Avant Garde Gothic</vt:lpstr>
      <vt:lpstr>ITC Avant Garde Gothic Italics</vt:lpstr>
      <vt:lpstr>Atkinson Hyperlegible Next</vt:lpstr>
      <vt:lpstr>Helvetica Neue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Girl Power Pink Presentation</dc:title>
  <cp:lastModifiedBy>Dutkiewicz, Thomas</cp:lastModifiedBy>
  <cp:revision>79</cp:revision>
  <dcterms:created xsi:type="dcterms:W3CDTF">2006-08-16T00:00:00Z</dcterms:created>
  <dcterms:modified xsi:type="dcterms:W3CDTF">2026-03-28T16:50:38Z</dcterms:modified>
  <dc:identifier>DAHExlf_-Uk</dc:identifier>
</cp:coreProperties>
</file>